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43" r:id="rId6"/>
    <p:sldId id="344" r:id="rId7"/>
    <p:sldId id="351" r:id="rId8"/>
    <p:sldId id="352" r:id="rId9"/>
    <p:sldId id="348" r:id="rId10"/>
    <p:sldId id="349" r:id="rId11"/>
    <p:sldId id="359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298"/>
    <a:srgbClr val="DE71E1"/>
    <a:srgbClr val="FBC9EC"/>
    <a:srgbClr val="28E06A"/>
    <a:srgbClr val="F6988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4714" autoAdjust="0"/>
  </p:normalViewPr>
  <p:slideViewPr>
    <p:cSldViewPr>
      <p:cViewPr varScale="1">
        <p:scale>
          <a:sx n="105" d="100"/>
          <a:sy n="105" d="100"/>
        </p:scale>
        <p:origin x="22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ood_Work\Digitals\export\cadastr_total\cadastr_total_final_edit_25_04_result_tabl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D:\Good_Work\Digitals\export\cadastr_total\cadastr_total_final_edit_25_04_result_table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Good_Work\Digitals\export\cadastr_total\cadastr_total_final_edit_25_04_result_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ood_Work\Digitals\export\cadastr_total\cadastr_total_final_edit_25_04_result_tabl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Good_Work\Digitals\export\cadastr_total\cadastr_total_final_edit_25_04_result_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81182713988182"/>
          <c:y val="0.17082447398718945"/>
          <c:w val="0.84293290551905042"/>
          <c:h val="0.75691958263140835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Результати роботи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69000">
                  <a:schemeClr val="accent3">
                    <a:alpha val="90000"/>
                    <a:hueOff val="0"/>
                    <a:satOff val="0"/>
                    <a:lumOff val="0"/>
                    <a:alphaOff val="-20000"/>
                    <a:shade val="93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2000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plastic">
              <a:bevelT w="279400" h="266700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DB-41A8-BF82-93E2D6E8832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DB-41A8-BF82-93E2D6E88328}"/>
              </c:ext>
            </c:extLst>
          </c:dPt>
          <c:dLbls>
            <c:dLbl>
              <c:idx val="0"/>
              <c:layout>
                <c:manualLayout>
                  <c:x val="-9.8877428090461076E-3"/>
                  <c:y val="-8.9255739054400329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102
20,48%</a:t>
                    </a:r>
                    <a:endParaRPr lang="en-US" sz="1000" dirty="0">
                      <a:solidFill>
                        <a:schemeClr val="accent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B-41A8-BF82-93E2D6E88328}"/>
                </c:ext>
              </c:extLst>
            </c:dLbl>
            <c:dLbl>
              <c:idx val="1"/>
              <c:layout>
                <c:manualLayout>
                  <c:x val="-4.9558160295977115E-2"/>
                  <c:y val="-1.9661584041606839E-2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t" anchorCtr="0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396
79,52%</a:t>
                    </a:r>
                    <a:endParaRPr lang="en-US" sz="1000" dirty="0">
                      <a:solidFill>
                        <a:schemeClr val="accent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7DB-41A8-BF82-93E2D6E88328}"/>
                </c:ext>
              </c:extLst>
            </c:dLbl>
            <c:dLbl>
              <c:idx val="2"/>
              <c:layout>
                <c:manualLayout>
                  <c:x val="0.30032685751871713"/>
                  <c:y val="-0.1876584291087838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15-4F33-B18D-B3327A6D98C3}"/>
                </c:ext>
              </c:extLst>
            </c:dLbl>
            <c:dLbl>
              <c:idx val="3"/>
              <c:layout>
                <c:manualLayout>
                  <c:x val="-3.6075525675327215E-2"/>
                  <c:y val="-0.1079811993678706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15-4F33-B18D-B3327A6D98C3}"/>
                </c:ext>
              </c:extLst>
            </c:dLbl>
            <c:dLbl>
              <c:idx val="5"/>
              <c:layout>
                <c:manualLayout>
                  <c:x val="-0.28516898211783853"/>
                  <c:y val="-0.190072843380213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15-4F33-B18D-B3327A6D98C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t" anchorCtr="0">
                <a:no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Лист1!$B$2:$B$3</c:f>
              <c:strCache>
                <c:ptCount val="2"/>
                <c:pt idx="0">
                  <c:v>Кількість підготовлених рішень департаментом</c:v>
                </c:pt>
                <c:pt idx="1">
                  <c:v>Кількість рішень підготовлених іншими підрозділами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102</c:v>
                </c:pt>
                <c:pt idx="1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DB-41A8-BF82-93E2D6E88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'по категоріям'!$F$156:$F$159</c:f>
              <c:strCache>
                <c:ptCount val="1"/>
                <c:pt idx="0">
                  <c:v>1021,9 1717,8 3522,3 415,1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2A-4DB5-9576-2DB3E36AD4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2A-4DB5-9576-2DB3E36AD4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2A-4DB5-9576-2DB3E36AD42C}"/>
              </c:ext>
            </c:extLst>
          </c:dPt>
          <c:dLbls>
            <c:dLbl>
              <c:idx val="0"/>
              <c:layout>
                <c:manualLayout>
                  <c:x val="0.25725874844665647"/>
                  <c:y val="-5.5543966278010198E-2"/>
                </c:manualLayout>
              </c:layout>
              <c:tx>
                <c:rich>
                  <a:bodyPr/>
                  <a:lstStyle/>
                  <a:p>
                    <a:pPr algn="ctr">
                      <a:defRPr lang="uk-UA" sz="800" b="1" i="0" u="none" strike="noStrike" kern="1200" baseline="0"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>
                        <a:solidFill>
                          <a:srgbClr val="0070C0"/>
                        </a:solidFill>
                      </a:rPr>
                      <a:t>Комунальна </a:t>
                    </a:r>
                    <a:r>
                      <a:rPr lang="uk-UA" sz="800" b="1" dirty="0" smtClean="0">
                        <a:solidFill>
                          <a:srgbClr val="0070C0"/>
                        </a:solidFill>
                      </a:rPr>
                      <a:t>власність </a:t>
                    </a:r>
                    <a:r>
                      <a:rPr lang="uk-UA" sz="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1067,75 </a:t>
                    </a:r>
                    <a:r>
                      <a:rPr lang="uk-UA" sz="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2A-4DB5-9576-2DB3E36AD42C}"/>
                </c:ext>
              </c:extLst>
            </c:dLbl>
            <c:dLbl>
              <c:idx val="1"/>
              <c:layout>
                <c:manualLayout>
                  <c:x val="0.16127365417998588"/>
                  <c:y val="9.5663402454427296E-2"/>
                </c:manualLayout>
              </c:layout>
              <c:tx>
                <c:rich>
                  <a:bodyPr/>
                  <a:lstStyle/>
                  <a:p>
                    <a:pPr algn="ctr">
                      <a:defRPr lang="uk-UA" sz="800" b="1" i="0" u="none" strike="noStrike" kern="1200" baseline="0"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>
                        <a:solidFill>
                          <a:srgbClr val="0070C0"/>
                        </a:solidFill>
                      </a:rPr>
                      <a:t>Державна </a:t>
                    </a:r>
                    <a:r>
                      <a:rPr lang="uk-UA" sz="800" b="1" dirty="0" smtClean="0">
                        <a:solidFill>
                          <a:srgbClr val="0070C0"/>
                        </a:solidFill>
                      </a:rPr>
                      <a:t>власність</a:t>
                    </a: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1717,8 </a:t>
                    </a:r>
                    <a:r>
                      <a:rPr lang="uk-UA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D2A-4DB5-9576-2DB3E36AD42C}"/>
                </c:ext>
              </c:extLst>
            </c:dLbl>
            <c:dLbl>
              <c:idx val="2"/>
              <c:layout>
                <c:manualLayout>
                  <c:x val="-0.17240738729572616"/>
                  <c:y val="0.13500097980854911"/>
                </c:manualLayout>
              </c:layout>
              <c:tx>
                <c:rich>
                  <a:bodyPr/>
                  <a:lstStyle/>
                  <a:p>
                    <a:pPr algn="ctr">
                      <a:defRPr lang="uk-UA" sz="800" b="1" i="0" u="none" strike="noStrike" kern="1200" baseline="0"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>
                        <a:solidFill>
                          <a:srgbClr val="0070C0"/>
                        </a:solidFill>
                      </a:rPr>
                      <a:t>Приватна </a:t>
                    </a:r>
                    <a:r>
                      <a:rPr lang="uk-UA" sz="800" b="1" dirty="0" smtClean="0">
                        <a:solidFill>
                          <a:srgbClr val="0070C0"/>
                        </a:solidFill>
                      </a:rPr>
                      <a:t>власність</a:t>
                    </a: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3522,3 </a:t>
                    </a:r>
                    <a:r>
                      <a:rPr lang="uk-UA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2A-4DB5-9576-2DB3E36AD42C}"/>
                </c:ext>
              </c:extLst>
            </c:dLbl>
            <c:dLbl>
              <c:idx val="3"/>
              <c:layout>
                <c:manualLayout>
                  <c:x val="-0.31418152917421793"/>
                  <c:y val="-2.2619737194825556E-3"/>
                </c:manualLayout>
              </c:layout>
              <c:tx>
                <c:rich>
                  <a:bodyPr/>
                  <a:lstStyle/>
                  <a:p>
                    <a:pPr algn="ctr">
                      <a:defRPr lang="uk-UA" sz="600" b="1" i="0" u="none" strike="noStrike" kern="1200" baseline="0"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>
                        <a:solidFill>
                          <a:srgbClr val="0070C0"/>
                        </a:solidFill>
                      </a:rPr>
                      <a:t>Не </a:t>
                    </a:r>
                    <a:r>
                      <a:rPr lang="uk-UA" sz="800" b="1" dirty="0" smtClean="0">
                        <a:solidFill>
                          <a:srgbClr val="0070C0"/>
                        </a:solidFill>
                      </a:rPr>
                      <a:t>визначено </a:t>
                    </a: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415,1</a:t>
                    </a:r>
                  </a:p>
                  <a:p>
                    <a:pPr algn="ctr">
                      <a:defRPr lang="uk-UA" sz="600" b="1" i="0" u="none" strike="noStrike" kern="1200" baseline="0"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uk-UA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2A-4DB5-9576-2DB3E36AD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6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 категоріям'!$D$156:$D$159</c:f>
              <c:strCache>
                <c:ptCount val="4"/>
                <c:pt idx="0">
                  <c:v>Комунальна власність</c:v>
                </c:pt>
                <c:pt idx="1">
                  <c:v>Державна власність</c:v>
                </c:pt>
                <c:pt idx="2">
                  <c:v>Приватна власність</c:v>
                </c:pt>
                <c:pt idx="3">
                  <c:v>Не визначено</c:v>
                </c:pt>
              </c:strCache>
            </c:strRef>
          </c:cat>
          <c:val>
            <c:numRef>
              <c:f>'по категоріям'!$F$156:$F$159</c:f>
              <c:numCache>
                <c:formatCode>General</c:formatCode>
                <c:ptCount val="4"/>
                <c:pt idx="0">
                  <c:v>1021.9</c:v>
                </c:pt>
                <c:pt idx="1">
                  <c:v>1717.8</c:v>
                </c:pt>
                <c:pt idx="2">
                  <c:v>3522.3</c:v>
                </c:pt>
                <c:pt idx="3">
                  <c:v>415.1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2A-4DB5-9576-2DB3E36AD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45469034608377"/>
          <c:y val="0.14673579333509817"/>
          <c:w val="0.48682354280510021"/>
          <c:h val="0.73508820182420143"/>
        </c:manualLayout>
      </c:layout>
      <c:doughnutChart>
        <c:varyColors val="1"/>
        <c:ser>
          <c:idx val="0"/>
          <c:order val="0"/>
          <c:tx>
            <c:strRef>
              <c:f>'по категоріям'!$D$59</c:f>
              <c:strCache>
                <c:ptCount val="1"/>
                <c:pt idx="0">
                  <c:v>Категорія земель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35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90-4907-B5F9-8D8297DAC7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90-4907-B5F9-8D8297DAC7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90-4907-B5F9-8D8297DAC7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E90-4907-B5F9-8D8297DAC7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90-4907-B5F9-8D8297DAC7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90-4907-B5F9-8D8297DAC78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7E90-4907-B5F9-8D8297DAC78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0DC-47F7-9AB9-9E0CE3D025C7}"/>
              </c:ext>
            </c:extLst>
          </c:dPt>
          <c:cat>
            <c:strRef>
              <c:f>'по категоріям'!$D$60:$D$67</c:f>
              <c:strCache>
                <c:ptCount val="8"/>
                <c:pt idx="0">
                  <c:v>землі сільськогосподарського призначення</c:v>
                </c:pt>
                <c:pt idx="1">
                  <c:v>землі житлової та громадської забудови*</c:v>
                </c:pt>
                <c:pt idx="2">
                  <c:v>землі оздоровчого призначення</c:v>
                </c:pt>
                <c:pt idx="3">
                  <c:v>землі рекреаційного призначення</c:v>
                </c:pt>
                <c:pt idx="4">
                  <c:v>землі історико-культурного призначення</c:v>
                </c:pt>
                <c:pt idx="5">
                  <c:v>землі лісогосподарського призначення**</c:v>
                </c:pt>
                <c:pt idx="6">
                  <c:v>землі водного фонду</c:v>
                </c:pt>
                <c:pt idx="7">
                  <c:v>землі промисловості, транспорту, зв'язку, енергетики, оборони та іншого призначення</c:v>
                </c:pt>
              </c:strCache>
            </c:strRef>
          </c:cat>
          <c:val>
            <c:numRef>
              <c:f>'по категоріям'!$E$60:$E$67</c:f>
              <c:numCache>
                <c:formatCode>General</c:formatCode>
                <c:ptCount val="8"/>
                <c:pt idx="0">
                  <c:v>8113</c:v>
                </c:pt>
                <c:pt idx="1">
                  <c:v>28949</c:v>
                </c:pt>
                <c:pt idx="2">
                  <c:v>4</c:v>
                </c:pt>
                <c:pt idx="3">
                  <c:v>162</c:v>
                </c:pt>
                <c:pt idx="4">
                  <c:v>10</c:v>
                </c:pt>
                <c:pt idx="5">
                  <c:v>7</c:v>
                </c:pt>
                <c:pt idx="6">
                  <c:v>21</c:v>
                </c:pt>
                <c:pt idx="7">
                  <c:v>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90-4907-B5F9-8D8297DAC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90009546817898"/>
          <c:y val="7.9190346079368701E-2"/>
          <c:w val="0.59359206681211873"/>
          <c:h val="0.8833882665664603"/>
        </c:manualLayout>
      </c:layout>
      <c:doughnutChart>
        <c:varyColors val="1"/>
        <c:ser>
          <c:idx val="0"/>
          <c:order val="0"/>
          <c:tx>
            <c:strRef>
              <c:f>'по категоріям'!$G$59</c:f>
              <c:strCache>
                <c:ptCount val="1"/>
                <c:pt idx="0">
                  <c:v>Площа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E1-431B-82A4-3F24064027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E1-431B-82A4-3F240640275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E1-431B-82A4-3F240640275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E1-431B-82A4-3F240640275D}"/>
              </c:ext>
            </c:extLst>
          </c:dPt>
          <c:dLbls>
            <c:dLbl>
              <c:idx val="0"/>
              <c:layout>
                <c:manualLayout>
                  <c:x val="0.1963356272783108"/>
                  <c:y val="-7.558683955750948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землі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сільськогосподарського</a:t>
                    </a:r>
                    <a:r>
                      <a:rPr lang="ru-RU" dirty="0"/>
                      <a:t> </a:t>
                    </a:r>
                    <a:r>
                      <a:rPr lang="ru-RU" dirty="0" err="1" smtClean="0"/>
                      <a:t>призначення</a:t>
                    </a:r>
                    <a:endParaRPr lang="ru-RU" dirty="0" smtClean="0"/>
                  </a:p>
                  <a:p>
                    <a:r>
                      <a:rPr lang="ru-RU" sz="1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1530,7 </a:t>
                    </a:r>
                  </a:p>
                  <a:p>
                    <a:r>
                      <a:rPr lang="ru-RU" sz="1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23</a:t>
                    </a:r>
                    <a:r>
                      <a: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E1-431B-82A4-3F240640275D}"/>
                </c:ext>
              </c:extLst>
            </c:dLbl>
            <c:dLbl>
              <c:idx val="1"/>
              <c:layout>
                <c:manualLayout>
                  <c:x val="0.24957918721819169"/>
                  <c:y val="4.535210373450569E-2"/>
                </c:manualLayout>
              </c:layout>
              <c:tx>
                <c:rich>
                  <a:bodyPr/>
                  <a:lstStyle/>
                  <a:p>
                    <a:r>
                      <a:rPr lang="ru-RU" noProof="0" dirty="0" smtClean="0"/>
                      <a:t>землі житлової та громадської забудови </a:t>
                    </a:r>
                    <a:r>
                      <a:rPr lang="ru-RU" sz="1000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2599,8</a:t>
                    </a:r>
                  </a:p>
                  <a:p>
                    <a:r>
                      <a:rPr lang="ru-RU" sz="10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39</a:t>
                    </a:r>
                    <a:r>
                      <a: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E1-431B-82A4-3F24064027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E1-431B-82A4-3F240640275D}"/>
                </c:ext>
              </c:extLst>
            </c:dLbl>
            <c:dLbl>
              <c:idx val="3"/>
              <c:layout>
                <c:manualLayout>
                  <c:x val="0.10782242245219181"/>
                  <c:y val="0.13036685943624546"/>
                </c:manualLayout>
              </c:layout>
              <c:tx>
                <c:rich>
                  <a:bodyPr/>
                  <a:lstStyle/>
                  <a:p>
                    <a:r>
                      <a:rPr lang="ru-RU" noProof="0" dirty="0" smtClean="0"/>
                      <a:t>землі рекреаційного призначення</a:t>
                    </a:r>
                  </a:p>
                  <a:p>
                    <a:r>
                      <a:rPr lang="ru-RU" noProof="0" dirty="0" smtClean="0"/>
                      <a:t> </a:t>
                    </a:r>
                    <a:r>
                      <a:rPr lang="ru-RU" sz="1000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90,5</a:t>
                    </a:r>
                  </a:p>
                  <a:p>
                    <a:r>
                      <a:rPr lang="ru-RU" sz="1000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1%</a:t>
                    </a:r>
                    <a:endParaRPr lang="ru-RU" sz="1000" noProof="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8E1-431B-82A4-3F24064027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E1-431B-82A4-3F240640275D}"/>
                </c:ext>
              </c:extLst>
            </c:dLbl>
            <c:dLbl>
              <c:idx val="5"/>
              <c:layout>
                <c:manualLayout>
                  <c:x val="-0.14422668691599255"/>
                  <c:y val="0.24131296481082304"/>
                </c:manualLayout>
              </c:layout>
              <c:tx>
                <c:rich>
                  <a:bodyPr/>
                  <a:lstStyle/>
                  <a:p>
                    <a:r>
                      <a:rPr lang="ru-RU" sz="800" b="1" noProof="0" dirty="0" smtClean="0">
                        <a:solidFill>
                          <a:srgbClr val="0070C0"/>
                        </a:solidFill>
                      </a:rPr>
                      <a:t>землі</a:t>
                    </a:r>
                    <a:r>
                      <a:rPr lang="ru-RU" sz="800" b="1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800" b="1" dirty="0" err="1" smtClean="0">
                        <a:solidFill>
                          <a:srgbClr val="0070C0"/>
                        </a:solidFill>
                      </a:rPr>
                      <a:t>лісо</a:t>
                    </a:r>
                    <a:r>
                      <a:rPr lang="ru-RU" sz="800" b="1" dirty="0" smtClean="0">
                        <a:solidFill>
                          <a:srgbClr val="0070C0"/>
                        </a:solidFill>
                      </a:rPr>
                      <a:t>-</a:t>
                    </a:r>
                    <a:r>
                      <a:rPr lang="ru-RU" sz="800" b="1" dirty="0" err="1" smtClean="0">
                        <a:solidFill>
                          <a:srgbClr val="0070C0"/>
                        </a:solidFill>
                      </a:rPr>
                      <a:t>господарського</a:t>
                    </a:r>
                    <a:r>
                      <a:rPr lang="ru-RU" sz="800" b="1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800" b="1" dirty="0" err="1" smtClean="0">
                        <a:solidFill>
                          <a:srgbClr val="0070C0"/>
                        </a:solidFill>
                      </a:rPr>
                      <a:t>призначення</a:t>
                    </a:r>
                    <a:r>
                      <a:rPr lang="ru-RU" sz="800" b="1" dirty="0" smtClean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:r>
                      <a:rPr lang="ru-RU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1062,7</a:t>
                    </a:r>
                  </a:p>
                  <a:p>
                    <a:r>
                      <a:rPr lang="ru-RU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16%</a:t>
                    </a:r>
                    <a:endParaRPr lang="ru-RU" sz="1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E1-431B-82A4-3F24064027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E1-431B-82A4-3F240640275D}"/>
                </c:ext>
              </c:extLst>
            </c:dLbl>
            <c:dLbl>
              <c:idx val="7"/>
              <c:layout>
                <c:manualLayout>
                  <c:x val="-0.23518225430919973"/>
                  <c:y val="-5.7232710071085054E-2"/>
                </c:manualLayout>
              </c:layout>
              <c:tx>
                <c:rich>
                  <a:bodyPr/>
                  <a:lstStyle/>
                  <a:p>
                    <a:r>
                      <a:rPr lang="ru-RU" sz="750" b="1" noProof="0" dirty="0" smtClean="0">
                        <a:solidFill>
                          <a:srgbClr val="0070C0"/>
                        </a:solidFill>
                      </a:rPr>
                      <a:t>землі промисловості, транспорту, зв'язку, енергетики, оборони та іншого призначення</a:t>
                    </a:r>
                  </a:p>
                  <a:p>
                    <a:r>
                      <a:rPr lang="ru-RU" sz="800" b="1" noProof="0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1000" b="1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1414,5</a:t>
                    </a:r>
                  </a:p>
                  <a:p>
                    <a:r>
                      <a:rPr lang="ru-RU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</a:t>
                    </a:r>
                    <a:r>
                      <a:rPr lang="ru-RU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endParaRPr lang="ru-RU" sz="1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8E1-431B-82A4-3F240640275D}"/>
                </c:ext>
              </c:extLst>
            </c:dLbl>
            <c:dLbl>
              <c:idx val="8"/>
              <c:layout>
                <c:manualLayout>
                  <c:x val="0.30026413600482732"/>
                  <c:y val="-0.10345912974388449"/>
                </c:manualLayout>
              </c:layout>
              <c:tx>
                <c:rich>
                  <a:bodyPr/>
                  <a:lstStyle/>
                  <a:p>
                    <a:r>
                      <a:rPr lang="uk-UA" sz="800" b="1" i="0" u="none" strike="noStrike" kern="1200" baseline="0">
                        <a:solidFill>
                          <a:srgbClr val="0070C0"/>
                        </a:solidFill>
                        <a:latin typeface="Trebuchet MS" pitchFamily="34" charset="0"/>
                        <a:ea typeface="+mn-ea"/>
                        <a:cs typeface="+mn-cs"/>
                      </a:rPr>
                      <a:t>договори сервітутів; 45,9; 0,5%</a:t>
                    </a:r>
                    <a:endParaRPr lang="uk-UA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E1-431B-82A4-3F2406402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800" b="1" i="0" u="none" strike="noStrike" kern="1200" baseline="0">
                    <a:solidFill>
                      <a:srgbClr val="0070C0"/>
                    </a:solidFill>
                    <a:latin typeface="Trebuchet MS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 категоріям'!$D$60:$D$67</c:f>
              <c:strCache>
                <c:ptCount val="8"/>
                <c:pt idx="0">
                  <c:v>землі сільськогосподарського призначення</c:v>
                </c:pt>
                <c:pt idx="1">
                  <c:v>землі житлової та громадської забудови*</c:v>
                </c:pt>
                <c:pt idx="2">
                  <c:v>землі оздоровчого призначення</c:v>
                </c:pt>
                <c:pt idx="3">
                  <c:v>землі рекреаційного призначення</c:v>
                </c:pt>
                <c:pt idx="4">
                  <c:v>землі історико-культурного призначення</c:v>
                </c:pt>
                <c:pt idx="5">
                  <c:v>землі лісогосподарського призначення**</c:v>
                </c:pt>
                <c:pt idx="6">
                  <c:v>землі водного фонду</c:v>
                </c:pt>
                <c:pt idx="7">
                  <c:v>землі промисловості, транспорту, зв'язку, енергетики, оборони та іншого призначення</c:v>
                </c:pt>
              </c:strCache>
            </c:strRef>
          </c:cat>
          <c:val>
            <c:numRef>
              <c:f>'по категоріям'!$G$60:$G$67</c:f>
              <c:numCache>
                <c:formatCode>General</c:formatCode>
                <c:ptCount val="8"/>
                <c:pt idx="0">
                  <c:v>1530.7</c:v>
                </c:pt>
                <c:pt idx="1">
                  <c:v>2599.8000000000002</c:v>
                </c:pt>
                <c:pt idx="2">
                  <c:v>6.3</c:v>
                </c:pt>
                <c:pt idx="3">
                  <c:v>90.5</c:v>
                </c:pt>
                <c:pt idx="4">
                  <c:v>2.5</c:v>
                </c:pt>
                <c:pt idx="5">
                  <c:v>1062.7</c:v>
                </c:pt>
                <c:pt idx="6">
                  <c:v>16.100000000000001</c:v>
                </c:pt>
                <c:pt idx="7">
                  <c:v>1414.5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E1-431B-82A4-3F2406402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74805048553617E-2"/>
          <c:y val="0.14673596357774307"/>
          <c:w val="0.84293290551905042"/>
          <c:h val="0.75691958263140835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Результати роботи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90-4907-B5F9-8D8297DAC7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90-4907-B5F9-8D8297DAC7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90-4907-B5F9-8D8297DAC7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E90-4907-B5F9-8D8297DAC7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90-4907-B5F9-8D8297DAC7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90-4907-B5F9-8D8297DAC78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7E90-4907-B5F9-8D8297DAC787}"/>
              </c:ext>
            </c:extLst>
          </c:dPt>
          <c:dLbls>
            <c:dLbl>
              <c:idx val="0"/>
              <c:layout>
                <c:manualLayout>
                  <c:x val="-7.6769089453209371E-2"/>
                  <c:y val="-0.1541914578607606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66
1%</a:t>
                    </a:r>
                    <a:endParaRPr lang="en-US" sz="1000" dirty="0">
                      <a:solidFill>
                        <a:schemeClr val="accent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90-4907-B5F9-8D8297DAC787}"/>
                </c:ext>
              </c:extLst>
            </c:dLbl>
            <c:dLbl>
              <c:idx val="1"/>
              <c:layout>
                <c:manualLayout>
                  <c:x val="6.0214751121283328E-2"/>
                  <c:y val="-0.2007549280022368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174
3%</a:t>
                    </a:r>
                    <a:endParaRPr lang="en-US" sz="1000" dirty="0">
                      <a:solidFill>
                        <a:schemeClr val="accent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27516283696923"/>
                      <c:h val="6.33849640289400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90-4907-B5F9-8D8297DAC787}"/>
                </c:ext>
              </c:extLst>
            </c:dLbl>
            <c:dLbl>
              <c:idx val="2"/>
              <c:layout>
                <c:manualLayout>
                  <c:x val="0.15791312936049567"/>
                  <c:y val="-7.937771953555332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41 </a:t>
                    </a:r>
                  </a:p>
                  <a:p>
                    <a:r>
                      <a:rPr lang="en-US" sz="1000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1%</a:t>
                    </a:r>
                    <a:endParaRPr lang="en-US" sz="1000" dirty="0">
                      <a:solidFill>
                        <a:schemeClr val="accent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96445480045709"/>
                      <c:h val="0.1066972353084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E90-4907-B5F9-8D8297DAC787}"/>
                </c:ext>
              </c:extLst>
            </c:dLbl>
            <c:dLbl>
              <c:idx val="3"/>
              <c:layout>
                <c:manualLayout>
                  <c:x val="9.1186680310432019E-2"/>
                  <c:y val="3.291796579090249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3183
</a:t>
                    </a:r>
                    <a:r>
                      <a:rPr lang="en-US" sz="1000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32%</a:t>
                    </a:r>
                    <a:endParaRPr lang="en-US" sz="1000" dirty="0">
                      <a:solidFill>
                        <a:schemeClr val="accent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14067182539319"/>
                      <c:h val="0.115971808121093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90-4907-B5F9-8D8297DAC787}"/>
                </c:ext>
              </c:extLst>
            </c:dLbl>
            <c:dLbl>
              <c:idx val="4"/>
              <c:layout>
                <c:manualLayout>
                  <c:x val="8.209895802651225E-2"/>
                  <c:y val="0.10857509232619388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5530</a:t>
                    </a:r>
                    <a:r>
                      <a:rPr lang="en-US" sz="1000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
</a:t>
                    </a:r>
                    <a:r>
                      <a:rPr lang="uk-UA" sz="1000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59</a:t>
                    </a:r>
                    <a:r>
                      <a:rPr lang="en-US" sz="1000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%</a:t>
                    </a:r>
                    <a:endParaRPr lang="en-US" sz="1000" dirty="0">
                      <a:solidFill>
                        <a:schemeClr val="accent1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90-4907-B5F9-8D8297DAC787}"/>
                </c:ext>
              </c:extLst>
            </c:dLbl>
            <c:dLbl>
              <c:idx val="5"/>
              <c:layout>
                <c:manualLayout>
                  <c:x val="-0.21589585937903413"/>
                  <c:y val="-0.14651036189139635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t" anchorCtr="0">
                    <a:noAutofit/>
                  </a:bodyPr>
                  <a:lstStyle/>
                  <a:p>
                    <a:pPr>
                      <a:defRPr baseline="0">
                        <a:ln>
                          <a:noFill/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rPr>
                      <a:t>271
</a:t>
                    </a:r>
                    <a:r>
                      <a:rPr lang="en-US" b="1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rPr>
                      <a:t>4%</a:t>
                    </a:r>
                    <a:endParaRPr lang="en-US" b="1" baseline="0" dirty="0">
                      <a:ln>
                        <a:noFill/>
                      </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E90-4907-B5F9-8D8297DAC78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90-4907-B5F9-8D8297DAC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t" anchorCtr="0">
                <a:no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Лист1!$B$2:$B$8</c:f>
              <c:strCache>
                <c:ptCount val="7"/>
                <c:pt idx="0">
                  <c:v>Документи органів державної виконавчої влади</c:v>
                </c:pt>
                <c:pt idx="1">
                  <c:v>Документи міської ради, виконавчого комітету, розпорядження, доручення міського голови</c:v>
                </c:pt>
                <c:pt idx="2">
                  <c:v>Запити, звернення народних депутатів України та депутатів місцевих рад</c:v>
                </c:pt>
                <c:pt idx="3">
                  <c:v>Листи підприємств,  організацій, установ</c:v>
                </c:pt>
                <c:pt idx="4">
                  <c:v>Звернення громадян (в т.ч. «Гаряча лінія»)</c:v>
                </c:pt>
                <c:pt idx="5">
                  <c:v>Підготовлено рішень міської ради та виконкому</c:v>
                </c:pt>
                <c:pt idx="6">
                  <c:v>Порушень терміну виконання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66</c:v>
                </c:pt>
                <c:pt idx="1">
                  <c:v>174</c:v>
                </c:pt>
                <c:pt idx="2">
                  <c:v>41</c:v>
                </c:pt>
                <c:pt idx="3">
                  <c:v>3183</c:v>
                </c:pt>
                <c:pt idx="4">
                  <c:v>5530</c:v>
                </c:pt>
                <c:pt idx="5">
                  <c:v>271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90-4907-B5F9-8D8297DAC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74805048553617E-2"/>
          <c:y val="0.14673596357774307"/>
          <c:w val="0.84293290551905042"/>
          <c:h val="0.75691958263140835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D1-4FEB-897E-345863327C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D1-4FEB-897E-345863327C45}"/>
              </c:ext>
            </c:extLst>
          </c:dPt>
          <c:dLbls>
            <c:dLbl>
              <c:idx val="0"/>
              <c:layout>
                <c:manualLayout>
                  <c:x val="-0.22676117997471179"/>
                  <c:y val="0.1004554205059382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  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D1-4FEB-897E-345863327C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D1-4FEB-897E-345863327C45}"/>
                </c:ext>
              </c:extLst>
            </c:dLbl>
            <c:dLbl>
              <c:idx val="2"/>
              <c:layout>
                <c:manualLayout>
                  <c:x val="6.2989032964591241E-2"/>
                  <c:y val="-0.10523901195860197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  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9-44E6-B973-96D46741FF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9-44E6-B973-96D46741FF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Лист1!$B$2:$B$3</c:f>
              <c:strCache>
                <c:ptCount val="2"/>
                <c:pt idx="0">
                  <c:v>Договори оренди</c:v>
                </c:pt>
                <c:pt idx="1">
                  <c:v>Договори земельних сервітутів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D1-4FEB-897E-345863327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16356389407954"/>
          <c:y val="2.3478220613501289E-2"/>
          <c:w val="0.44557143688303635"/>
          <c:h val="0.70576357542170165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Затвердження землевпорядної документації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E90-4907-B5F9-8D8297DAC787}"/>
              </c:ext>
            </c:extLst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90-4907-B5F9-8D8297DAC7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90-4907-B5F9-8D8297DAC7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E90-4907-B5F9-8D8297DAC7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90-4907-B5F9-8D8297DAC7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90-4907-B5F9-8D8297DAC787}"/>
              </c:ext>
            </c:extLst>
          </c:dPt>
          <c:dLbls>
            <c:dLbl>
              <c:idx val="0"/>
              <c:layout>
                <c:manualLayout>
                  <c:x val="1.3823920580676229E-2"/>
                  <c:y val="5.60043080236941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44 </a:t>
                    </a:r>
                  </a:p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35</a:t>
                    </a:r>
                    <a:r>
                      <a:rPr lang="ru-RU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90-4907-B5F9-8D8297DAC787}"/>
                </c:ext>
              </c:extLst>
            </c:dLbl>
            <c:dLbl>
              <c:idx val="1"/>
              <c:layout>
                <c:manualLayout>
                  <c:x val="-1.111698993682827E-2"/>
                  <c:y val="-0.200087045684230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83 </a:t>
                    </a:r>
                  </a:p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65</a:t>
                    </a:r>
                    <a:r>
                      <a:rPr lang="ru-RU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90-4907-B5F9-8D8297DAC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E24F2"/>
                    </a:solidFill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Лист1!$B$2:$B$7</c:f>
              <c:strCache>
                <c:ptCount val="2"/>
                <c:pt idx="0">
                  <c:v>Затвердження технічної документації щодо встановлення меж земельних ділянок</c:v>
                </c:pt>
                <c:pt idx="1">
                  <c:v>Затвердження проектів землеустрою щодо встановлення земельнгих ділянок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90-4907-B5F9-8D8297DAC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74805048553617E-2"/>
          <c:y val="0.14673596357774307"/>
          <c:w val="0.84293290551905042"/>
          <c:h val="0.75691958263140835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E90-4907-B5F9-8D8297DAC7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90-4907-B5F9-8D8297DAC7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90-4907-B5F9-8D8297DAC7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E90-4907-B5F9-8D8297DAC7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90-4907-B5F9-8D8297DAC7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90-4907-B5F9-8D8297DAC787}"/>
              </c:ext>
            </c:extLst>
          </c:dPt>
          <c:dLbls>
            <c:dLbl>
              <c:idx val="0"/>
              <c:layout>
                <c:manualLayout>
                  <c:x val="8.942104450351606E-3"/>
                  <c:y val="8.2684155041554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52 </a:t>
                    </a:r>
                  </a:p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32</a:t>
                    </a:r>
                    <a:r>
                      <a:rPr lang="ru-RU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90-4907-B5F9-8D8297DAC787}"/>
                </c:ext>
              </c:extLst>
            </c:dLbl>
            <c:dLbl>
              <c:idx val="1"/>
              <c:layout>
                <c:manualLayout>
                  <c:x val="-1.788444360160742E-2"/>
                  <c:y val="-0.254412784743245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110 </a:t>
                    </a:r>
                  </a:p>
                  <a:p>
                    <a:r>
                      <a:rPr lang="ru-RU" dirty="0" smtClean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68</a:t>
                    </a:r>
                    <a:r>
                      <a:rPr lang="ru-RU" dirty="0">
                        <a:solidFill>
                          <a:srgbClr val="C00000"/>
                        </a:solidFill>
                        <a:latin typeface="Trebuchet MS" panose="020B0603020202020204" pitchFamily="34" charset="0"/>
                      </a:rPr>
                      <a:t>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90-4907-B5F9-8D8297DAC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Лист1!$B$2:$B$7</c:f>
              <c:strCache>
                <c:ptCount val="2"/>
                <c:pt idx="0">
                  <c:v>Технічна документація із землеустрою щодо встановлення меж земельних ділянок</c:v>
                </c:pt>
                <c:pt idx="1">
                  <c:v>Проектів землеустрою щодо встановлення земельних ділянок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90-4907-B5F9-8D8297DAC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E24F2"/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45469034608377"/>
          <c:y val="0.14673579333509817"/>
          <c:w val="0.48682354280510021"/>
          <c:h val="0.73508820182420143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Надання дозволів на розроблення землевпорядної документації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35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90-4907-B5F9-8D8297DAC7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90-4907-B5F9-8D8297DAC7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90-4907-B5F9-8D8297DAC7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E90-4907-B5F9-8D8297DAC7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90-4907-B5F9-8D8297DAC7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90-4907-B5F9-8D8297DAC78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7E90-4907-B5F9-8D8297DAC787}"/>
              </c:ext>
            </c:extLst>
          </c:dPt>
          <c:dLbls>
            <c:dLbl>
              <c:idx val="0"/>
              <c:layout>
                <c:manualLayout>
                  <c:x val="-1.1747040072859745E-2"/>
                  <c:y val="2.9718393630078391E-2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182 </a:t>
                    </a:r>
                  </a:p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28</a:t>
                    </a:r>
                    <a:r>
                      <a:rPr lang="ru-RU" sz="1200">
                        <a:solidFill>
                          <a:srgbClr val="C00000"/>
                        </a:solidFill>
                        <a:latin typeface="Trebuchet MS" pitchFamily="34" charset="0"/>
                      </a:rPr>
                      <a:t>%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90-4907-B5F9-8D8297DAC787}"/>
                </c:ext>
              </c:extLst>
            </c:dLbl>
            <c:dLbl>
              <c:idx val="1"/>
              <c:layout>
                <c:manualLayout>
                  <c:x val="-9.1376138433515483E-2"/>
                  <c:y val="-9.5973761203574148E-2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372 </a:t>
                    </a:r>
                  </a:p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57</a:t>
                    </a:r>
                    <a:r>
                      <a:rPr lang="ru-RU" sz="1200">
                        <a:solidFill>
                          <a:srgbClr val="C00000"/>
                        </a:solidFill>
                        <a:latin typeface="Trebuchet MS" pitchFamily="34" charset="0"/>
                      </a:rPr>
                      <a:t>%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90-4907-B5F9-8D8297DAC787}"/>
                </c:ext>
              </c:extLst>
            </c:dLbl>
            <c:dLbl>
              <c:idx val="2"/>
              <c:layout>
                <c:manualLayout>
                  <c:x val="-3.2810564663023678E-2"/>
                  <c:y val="5.6812220018083864E-2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70</a:t>
                    </a:r>
                  </a:p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 </a:t>
                    </a:r>
                    <a:r>
                      <a:rPr lang="ru-RU" sz="1200">
                        <a:solidFill>
                          <a:srgbClr val="C00000"/>
                        </a:solidFill>
                        <a:latin typeface="Trebuchet MS" pitchFamily="34" charset="0"/>
                      </a:rPr>
                      <a:t>11%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90-4907-B5F9-8D8297DAC787}"/>
                </c:ext>
              </c:extLst>
            </c:dLbl>
            <c:dLbl>
              <c:idx val="3"/>
              <c:layout>
                <c:manualLayout>
                  <c:x val="-4.758765938069217E-2"/>
                  <c:y val="-3.9093468836272231E-2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5 </a:t>
                    </a:r>
                  </a:p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1</a:t>
                    </a:r>
                    <a:r>
                      <a:rPr lang="ru-RU" sz="1200">
                        <a:solidFill>
                          <a:srgbClr val="C00000"/>
                        </a:solidFill>
                        <a:latin typeface="Trebuchet MS" pitchFamily="34" charset="0"/>
                      </a:rPr>
                      <a:t>%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90-4907-B5F9-8D8297DAC787}"/>
                </c:ext>
              </c:extLst>
            </c:dLbl>
            <c:dLbl>
              <c:idx val="4"/>
              <c:layout>
                <c:manualLayout>
                  <c:x val="4.6361566484517305E-3"/>
                  <c:y val="-4.3426377003922753E-2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22 </a:t>
                    </a:r>
                  </a:p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3</a:t>
                    </a:r>
                    <a:r>
                      <a:rPr lang="ru-RU" sz="1200">
                        <a:solidFill>
                          <a:srgbClr val="C00000"/>
                        </a:solidFill>
                        <a:latin typeface="Trebuchet MS" pitchFamily="34" charset="0"/>
                      </a:rPr>
                      <a:t>%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90-4907-B5F9-8D8297DAC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Лист1!$B$2:$B$8</c:f>
              <c:strCache>
                <c:ptCount val="5"/>
                <c:pt idx="0">
                  <c:v>Дозволів на розроблення проектів землеустрою</c:v>
                </c:pt>
                <c:pt idx="1">
                  <c:v>Дозволів на розроблення технічної документації</c:v>
                </c:pt>
                <c:pt idx="2">
                  <c:v>Відмови в наданні дозволів на розроблення землевпорядної документації</c:v>
                </c:pt>
                <c:pt idx="3">
                  <c:v>Відмови у поновленні терміну дії оренди</c:v>
                </c:pt>
                <c:pt idx="4">
                  <c:v>Поновлення терміну дії оренди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182</c:v>
                </c:pt>
                <c:pt idx="1">
                  <c:v>372</c:v>
                </c:pt>
                <c:pt idx="2">
                  <c:v>70</c:v>
                </c:pt>
                <c:pt idx="3">
                  <c:v>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90-4907-B5F9-8D8297DAC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8499440233137"/>
          <c:y val="0.1425549272015818"/>
          <c:w val="0.58011529701828002"/>
          <c:h val="0.71510972930300121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Надання дозволів на розроблення землевпорядної документації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35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90-4907-B5F9-8D8297DAC7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90-4907-B5F9-8D8297DAC7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90-4907-B5F9-8D8297DAC78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E90-4907-B5F9-8D8297DAC7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90-4907-B5F9-8D8297DAC7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E90-4907-B5F9-8D8297DAC78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7E90-4907-B5F9-8D8297DAC787}"/>
              </c:ext>
            </c:extLst>
          </c:dPt>
          <c:dLbls>
            <c:dLbl>
              <c:idx val="0"/>
              <c:layout>
                <c:manualLayout>
                  <c:x val="-8.9124483384218231E-2"/>
                  <c:y val="-0.27176364233731876"/>
                </c:manualLayout>
              </c:layout>
              <c:tx>
                <c:rich>
                  <a:bodyPr/>
                  <a:lstStyle/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365 </a:t>
                    </a:r>
                  </a:p>
                  <a:p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56</a:t>
                    </a:r>
                    <a:r>
                      <a:rPr lang="ru-RU" sz="1200">
                        <a:solidFill>
                          <a:srgbClr val="C00000"/>
                        </a:solidFill>
                        <a:latin typeface="Trebuchet MS" pitchFamily="34" charset="0"/>
                      </a:rPr>
                      <a:t>%</a:t>
                    </a:r>
                    <a:endParaRPr lang="ru-RU" sz="900">
                      <a:solidFill>
                        <a:srgbClr val="C00000"/>
                      </a:solidFill>
                      <a:latin typeface="Trebuchet MS" pitchFamily="34" charset="0"/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90-4907-B5F9-8D8297DAC787}"/>
                </c:ext>
              </c:extLst>
            </c:dLbl>
            <c:dLbl>
              <c:idx val="1"/>
              <c:layout>
                <c:manualLayout>
                  <c:x val="5.1562119943761128E-2"/>
                  <c:y val="0.2048679765312095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rebuchet MS" pitchFamily="34" charset="0"/>
                      </a:defRPr>
                    </a:pPr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292 </a:t>
                    </a:r>
                  </a:p>
                  <a:p>
                    <a:pPr>
                      <a:defRPr sz="1200">
                        <a:latin typeface="Trebuchet MS" pitchFamily="34" charset="0"/>
                      </a:defRPr>
                    </a:pPr>
                    <a:r>
                      <a:rPr lang="ru-RU" sz="1200" smtClean="0">
                        <a:solidFill>
                          <a:srgbClr val="C00000"/>
                        </a:solidFill>
                        <a:latin typeface="Trebuchet MS" pitchFamily="34" charset="0"/>
                      </a:rPr>
                      <a:t>44</a:t>
                    </a:r>
                    <a:r>
                      <a:rPr lang="ru-RU" sz="1200">
                        <a:solidFill>
                          <a:srgbClr val="C00000"/>
                        </a:solidFill>
                        <a:latin typeface="Trebuchet MS" pitchFamily="34" charset="0"/>
                      </a:rPr>
                      <a:t>%</a:t>
                    </a:r>
                    <a:endParaRPr lang="ru-RU" sz="90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90-4907-B5F9-8D8297DAC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Лист1!$B$2:$B$8</c:f>
              <c:strCache>
                <c:ptCount val="2"/>
                <c:pt idx="0">
                  <c:v>Затверджень проектів землеустрою</c:v>
                </c:pt>
                <c:pt idx="1">
                  <c:v>Затверджень технічної документації щодо встановлення меж земельних ділянок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365</c:v>
                </c:pt>
                <c:pt idx="1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90-4907-B5F9-8D8297DAC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1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uk-UA" sz="105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000" b="1" i="0" u="none" strike="noStrike" kern="1200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rPr>
              <a:t>Сформованість земель в </a:t>
            </a:r>
            <a:r>
              <a:rPr lang="uk-UA" sz="1000" b="1" i="0" u="none" strike="noStrike" kern="1200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rPr>
              <a:t>м</a:t>
            </a:r>
            <a:r>
              <a:rPr lang="uk-UA" sz="1000" b="1" i="0" u="none" strike="noStrike" kern="1200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n-ea"/>
                <a:cs typeface="+mn-cs"/>
              </a:rPr>
              <a:t>. Вінниці</a:t>
            </a:r>
            <a:endParaRPr lang="uk-UA" sz="1000" b="1" i="0" u="none" strike="noStrike" kern="1200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9296167528226713"/>
          <c:y val="7.780998189743623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'по категоріям'!$D$91</c:f>
              <c:strCache>
                <c:ptCount val="1"/>
                <c:pt idx="0">
                  <c:v>Місто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5D-47D9-B3A9-6C8ED57BE5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5D-47D9-B3A9-6C8ED57BE5D3}"/>
              </c:ext>
            </c:extLst>
          </c:dPt>
          <c:dLbls>
            <c:dLbl>
              <c:idx val="0"/>
              <c:layout>
                <c:manualLayout>
                  <c:x val="6.4327547483830766E-2"/>
                  <c:y val="-9.0282860727892933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noProof="0" dirty="0" smtClean="0">
                        <a:solidFill>
                          <a:srgbClr val="0070C0"/>
                        </a:solidFill>
                      </a:rPr>
                      <a:t>Території з сформованими земельними ділянками</a:t>
                    </a:r>
                    <a:r>
                      <a:rPr lang="ru-RU" sz="800" b="1" noProof="0" dirty="0" smtClean="0"/>
                      <a:t>; </a:t>
                    </a:r>
                    <a:r>
                      <a:rPr lang="ru-RU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6723,1 га</a:t>
                    </a:r>
                  </a:p>
                  <a:p>
                    <a:r>
                      <a:rPr lang="ru-RU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5D-47D9-B3A9-6C8ED57BE5D3}"/>
                </c:ext>
              </c:extLst>
            </c:dLbl>
            <c:dLbl>
              <c:idx val="1"/>
              <c:layout>
                <c:manualLayout>
                  <c:x val="-5.2778449453328713E-2"/>
                  <c:y val="-1.5888349006973081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noProof="0" dirty="0" smtClean="0">
                        <a:solidFill>
                          <a:srgbClr val="0070C0"/>
                        </a:solidFill>
                      </a:rPr>
                      <a:t>Території з несформованими земельними ділянками</a:t>
                    </a:r>
                  </a:p>
                  <a:p>
                    <a:r>
                      <a:rPr lang="ru-RU" sz="1000" b="1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4593,8 га </a:t>
                    </a:r>
                  </a:p>
                  <a:p>
                    <a:r>
                      <a:rPr lang="ru-RU" sz="1000" b="1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41%</a:t>
                    </a:r>
                    <a:endParaRPr lang="ru-RU" sz="1000" b="1" noProof="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5D-47D9-B3A9-6C8ED57BE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uk-UA" sz="700" b="0" i="0" u="none" strike="noStrike" kern="1200" baseline="0">
                    <a:solidFill>
                      <a:srgbClr val="4F81BD"/>
                    </a:solidFill>
                    <a:latin typeface="Trebuchet MS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 категоріям'!$D$92:$D$93</c:f>
              <c:strCache>
                <c:ptCount val="2"/>
                <c:pt idx="0">
                  <c:v>Ділянки відповідно кадастрового поділу, договорів сервітутів</c:v>
                </c:pt>
                <c:pt idx="1">
                  <c:v>Землі територіальної громади міста</c:v>
                </c:pt>
              </c:strCache>
            </c:strRef>
          </c:cat>
          <c:val>
            <c:numRef>
              <c:f>'по категоріям'!$E$92:$E$93</c:f>
              <c:numCache>
                <c:formatCode>General</c:formatCode>
                <c:ptCount val="2"/>
                <c:pt idx="0">
                  <c:v>6723.1</c:v>
                </c:pt>
                <c:pt idx="1">
                  <c:v>4593.7999999999993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5D-47D9-B3A9-6C8ED57BE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'по категоріям'!$D$156</c:f>
              <c:strCache>
                <c:ptCount val="1"/>
                <c:pt idx="0">
                  <c:v>Комунальна власність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236-4A05-9318-B71DD288BD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36-4A05-9318-B71DD288BD9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236-4A05-9318-B71DD288BD93}"/>
              </c:ext>
            </c:extLst>
          </c:dPt>
          <c:dLbls>
            <c:dLbl>
              <c:idx val="0"/>
              <c:layout>
                <c:manualLayout>
                  <c:x val="7.4759533312141649E-2"/>
                  <c:y val="-0.157863535531247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uk-UA" sz="600" b="0" i="0" u="none" strike="noStrike" kern="1200" baseline="0">
                        <a:solidFill>
                          <a:srgbClr val="4F81BD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>
                        <a:solidFill>
                          <a:srgbClr val="0070C0"/>
                        </a:solidFill>
                      </a:rPr>
                      <a:t>Комунальна </a:t>
                    </a:r>
                    <a:r>
                      <a:rPr lang="uk-UA" sz="800" b="1" dirty="0" smtClean="0">
                        <a:solidFill>
                          <a:srgbClr val="0070C0"/>
                        </a:solidFill>
                      </a:rPr>
                      <a:t>власність</a:t>
                    </a:r>
                  </a:p>
                  <a:p>
                    <a:pPr algn="ctr" rtl="0">
                      <a:defRPr lang="uk-UA" sz="600" b="0" i="0" u="none" strike="noStrike" kern="1200" baseline="0">
                        <a:solidFill>
                          <a:srgbClr val="4F81BD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3377 </a:t>
                    </a:r>
                    <a:r>
                      <a:rPr lang="uk-UA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36-4A05-9318-B71DD288BD93}"/>
                </c:ext>
              </c:extLst>
            </c:dLbl>
            <c:dLbl>
              <c:idx val="1"/>
              <c:layout>
                <c:manualLayout>
                  <c:x val="0.21493365827240726"/>
                  <c:y val="-9.1075116652642868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uk-UA" sz="600" b="0" i="0" u="none" strike="noStrike" kern="1200" baseline="0">
                        <a:solidFill>
                          <a:srgbClr val="4F81BD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>
                        <a:solidFill>
                          <a:srgbClr val="0070C0"/>
                        </a:solidFill>
                      </a:rPr>
                      <a:t>Державна </a:t>
                    </a:r>
                    <a:r>
                      <a:rPr lang="uk-UA" sz="800" b="1" dirty="0" smtClean="0">
                        <a:solidFill>
                          <a:srgbClr val="0070C0"/>
                        </a:solidFill>
                      </a:rPr>
                      <a:t>власність</a:t>
                    </a:r>
                  </a:p>
                  <a:p>
                    <a:pPr algn="ctr" rtl="0">
                      <a:defRPr lang="uk-UA" sz="600" b="0" i="0" u="none" strike="noStrike" kern="1200" baseline="0">
                        <a:solidFill>
                          <a:srgbClr val="4F81BD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uk-UA" sz="1000" dirty="0" smtClean="0"/>
                      <a:t> </a:t>
                    </a: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468</a:t>
                    </a:r>
                  </a:p>
                  <a:p>
                    <a:pPr algn="ctr" rtl="0">
                      <a:defRPr lang="uk-UA" sz="600" b="0" i="0" u="none" strike="noStrike" kern="1200" baseline="0">
                        <a:solidFill>
                          <a:srgbClr val="4F81BD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uk-UA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236-4A05-9318-B71DD288BD93}"/>
                </c:ext>
              </c:extLst>
            </c:dLbl>
            <c:dLbl>
              <c:idx val="2"/>
              <c:layout>
                <c:manualLayout>
                  <c:x val="0.36445272489669051"/>
                  <c:y val="7.286009332211428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uk-UA" sz="600" b="0" i="0" u="none" strike="noStrike" kern="1200" baseline="0">
                        <a:solidFill>
                          <a:srgbClr val="4F81BD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>
                        <a:solidFill>
                          <a:srgbClr val="0070C0"/>
                        </a:solidFill>
                      </a:rPr>
                      <a:t>Приватна </a:t>
                    </a:r>
                    <a:r>
                      <a:rPr lang="uk-UA" sz="800" b="1" dirty="0" smtClean="0">
                        <a:solidFill>
                          <a:srgbClr val="0070C0"/>
                        </a:solidFill>
                      </a:rPr>
                      <a:t>власність </a:t>
                    </a: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32851 </a:t>
                    </a:r>
                    <a:r>
                      <a:rPr lang="uk-UA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36-4A05-9318-B71DD288BD93}"/>
                </c:ext>
              </c:extLst>
            </c:dLbl>
            <c:dLbl>
              <c:idx val="3"/>
              <c:layout>
                <c:manualLayout>
                  <c:x val="-0.19637080316246161"/>
                  <c:y val="1.7918582346314282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uk-UA" sz="600" b="0" i="0" u="none" strike="noStrike" kern="1200" baseline="0">
                        <a:solidFill>
                          <a:srgbClr val="4F81BD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uk-UA" sz="800" b="1" dirty="0"/>
                      <a:t>Не </a:t>
                    </a:r>
                    <a:r>
                      <a:rPr lang="uk-UA" sz="800" b="1" dirty="0" smtClean="0"/>
                      <a:t>визначено </a:t>
                    </a:r>
                    <a:r>
                      <a:rPr lang="uk-UA" sz="1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1545 </a:t>
                    </a:r>
                    <a:r>
                      <a:rPr lang="uk-UA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36-4A05-9318-B71DD288B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latin typeface="Trebuchet MS" panose="020B0603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 категоріям'!$D$156:$D$159</c:f>
              <c:strCache>
                <c:ptCount val="4"/>
                <c:pt idx="0">
                  <c:v>Комунальна власність</c:v>
                </c:pt>
                <c:pt idx="1">
                  <c:v>Державна власність</c:v>
                </c:pt>
                <c:pt idx="2">
                  <c:v>Приватна власність</c:v>
                </c:pt>
                <c:pt idx="3">
                  <c:v>Не визначено</c:v>
                </c:pt>
              </c:strCache>
            </c:strRef>
          </c:cat>
          <c:val>
            <c:numRef>
              <c:f>'по категоріям'!$E$156:$E$159</c:f>
              <c:numCache>
                <c:formatCode>General</c:formatCode>
                <c:ptCount val="4"/>
                <c:pt idx="0">
                  <c:v>3377</c:v>
                </c:pt>
                <c:pt idx="1">
                  <c:v>468</c:v>
                </c:pt>
                <c:pt idx="2">
                  <c:v>32851</c:v>
                </c:pt>
                <c:pt idx="3">
                  <c:v>1545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36-4A05-9318-B71DD288B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00B925-C55C-4595-AC7C-A7D85954D4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smtClean="0">
              <a:solidFill>
                <a:srgbClr val="0070C0"/>
              </a:solidFill>
              <a:latin typeface="Trebuchet MS" panose="020B0603020202020204" pitchFamily="34" charset="0"/>
            </a:rPr>
            <a:t>66</a:t>
          </a:r>
          <a:endParaRPr lang="ru-RU" sz="14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A3EDC5B1-15AB-4B28-B4FF-804CB308A5FD}" type="parTrans" cxnId="{5DC19C9B-C0B7-4A0B-A4F8-DCA98A7C5522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D820F459-0F4F-4305-9C02-0C55E0D76A98}" type="sibTrans" cxnId="{5DC19C9B-C0B7-4A0B-A4F8-DCA98A7C5522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F4872462-886E-4E2D-8C62-F09D2F0E9434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Документи органів державної виконавчої влади;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5CBECEA6-6F13-4518-9C96-F19BD95372FD}" type="parTrans" cxnId="{38CBCA95-32D8-4640-8F6A-3DA2F0E5AECB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5F48E106-0569-4B11-8A5C-79EE75DEE52D}" type="sibTrans" cxnId="{38CBCA95-32D8-4640-8F6A-3DA2F0E5AECB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E702F902-DDCF-41F1-9CE3-8300546B5A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smtClean="0">
              <a:solidFill>
                <a:srgbClr val="0070C0"/>
              </a:solidFill>
              <a:latin typeface="Trebuchet MS" panose="020B0603020202020204" pitchFamily="34" charset="0"/>
            </a:rPr>
            <a:t>174</a:t>
          </a:r>
          <a:endParaRPr lang="ru-RU" sz="12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D67E3B0-1107-4681-97DF-BB9727F834A5}" type="parTrans" cxnId="{A8AFFBD4-0193-4C14-9879-A340D1540836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0DD1213F-A058-4533-9E27-386C3BCB4448}" type="sibTrans" cxnId="{A8AFFBD4-0193-4C14-9879-A340D1540836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11DD9F86-0060-43ED-8F5E-4A71246499C1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Документи міської ради, виконавчого комітету, розпорядження, доручення міського голови;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BC66263-9CEA-4C34-BB19-1531C153874E}" type="parTrans" cxnId="{225FC4B6-AB64-4F37-BDD0-E94F70C222AA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EF04593E-C9ED-4671-ABDD-2F6B02216104}" type="sibTrans" cxnId="{225FC4B6-AB64-4F37-BDD0-E94F70C222AA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BD8CC675-984A-49A6-AE64-1586914E87A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smtClean="0">
              <a:solidFill>
                <a:srgbClr val="0070C0"/>
              </a:solidFill>
              <a:latin typeface="Trebuchet MS" panose="020B0603020202020204" pitchFamily="34" charset="0"/>
            </a:rPr>
            <a:t>41</a:t>
          </a:r>
          <a:endParaRPr lang="ru-RU" sz="14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DB6D54C-E991-4014-A2C5-4552739BEDAB}" type="parTrans" cxnId="{5FF1D766-FECB-4D78-BDEE-9D67008AC557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C8E803DD-4EC0-4AC5-9131-96BB45FCE8FC}" type="sibTrans" cxnId="{5FF1D766-FECB-4D78-BDEE-9D67008AC557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D4A0DE4B-41AC-4ECD-88A5-6DC28582C865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Запити, звернення народних депутатів України та депутатів місцевих рад;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8AB82922-0A66-443A-9CCF-2F5D5A49B26E}" type="parTrans" cxnId="{447A1EC6-B6A6-40E8-A247-359DA615F1E9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7A619C58-9DEF-4878-9EE3-18A701A0F120}" type="sibTrans" cxnId="{447A1EC6-B6A6-40E8-A247-359DA615F1E9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23F681EC-4140-40B4-B959-6618AFDE579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smtClean="0">
              <a:solidFill>
                <a:srgbClr val="0070C0"/>
              </a:solidFill>
              <a:latin typeface="Trebuchet MS" panose="020B0603020202020204" pitchFamily="34" charset="0"/>
            </a:rPr>
            <a:t>3183</a:t>
          </a:r>
          <a:endParaRPr lang="ru-RU" sz="10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5775C39-631C-4307-A621-6313A2E0A8BB}" type="parTrans" cxnId="{6290451C-E559-4251-BF80-DE4D16A0F6EF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364BAE1E-363A-4453-9DCA-7C19FDCD72EF}" type="sibTrans" cxnId="{6290451C-E559-4251-BF80-DE4D16A0F6EF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10CFCF90-7946-4893-A6CC-C02A6E0622D8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rgbClr val="0070C0"/>
              </a:solidFill>
              <a:latin typeface="Trebuchet MS" panose="020B0603020202020204" pitchFamily="34" charset="0"/>
            </a:rPr>
            <a:t> Листи підприємств,  організацій, установ;</a:t>
          </a:r>
          <a:endParaRPr lang="ru-RU" sz="12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E93065C-367F-4D4C-84C1-782780297854}" type="parTrans" cxnId="{1AC79262-9483-4475-9D44-0CE19AB5C1E8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11E8B83C-723E-42B4-B55F-CE51BD64414C}" type="sibTrans" cxnId="{1AC79262-9483-4475-9D44-0CE19AB5C1E8}">
      <dgm:prSet/>
      <dgm:spPr/>
      <dgm:t>
        <a:bodyPr/>
        <a:lstStyle/>
        <a:p>
          <a:endParaRPr lang="ru-RU" b="1">
            <a:solidFill>
              <a:srgbClr val="0070C0"/>
            </a:solidFill>
          </a:endParaRPr>
        </a:p>
      </dgm:t>
    </dgm:pt>
    <dgm:pt modelId="{54D2483B-7984-4AF5-9E03-2C3658F116A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smtClean="0">
              <a:solidFill>
                <a:srgbClr val="0070C0"/>
              </a:solidFill>
              <a:latin typeface="Trebuchet MS" panose="020B0603020202020204" pitchFamily="34" charset="0"/>
            </a:rPr>
            <a:t>553</a:t>
          </a:r>
          <a:r>
            <a:rPr lang="uk-UA" sz="1000" b="1" smtClean="0">
              <a:solidFill>
                <a:srgbClr val="0070C0"/>
              </a:solidFill>
              <a:latin typeface="Trebuchet MS" panose="020B0603020202020204" pitchFamily="34" charset="0"/>
            </a:rPr>
            <a:t>0</a:t>
          </a:r>
          <a:endParaRPr lang="ru-RU" sz="10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60A912F9-E45F-4652-ACDB-FA1BC7AF65D4}" type="parTrans" cxnId="{51352D0A-CBC9-4FD5-9D46-648200734758}">
      <dgm:prSet/>
      <dgm:spPr/>
      <dgm:t>
        <a:bodyPr/>
        <a:lstStyle/>
        <a:p>
          <a:endParaRPr lang="ru-RU"/>
        </a:p>
      </dgm:t>
    </dgm:pt>
    <dgm:pt modelId="{4DC28DEE-4E41-4F2E-B4C0-25FAAF7B6C7B}" type="sibTrans" cxnId="{51352D0A-CBC9-4FD5-9D46-648200734758}">
      <dgm:prSet/>
      <dgm:spPr/>
      <dgm:t>
        <a:bodyPr/>
        <a:lstStyle/>
        <a:p>
          <a:endParaRPr lang="ru-RU"/>
        </a:p>
      </dgm:t>
    </dgm:pt>
    <dgm:pt modelId="{5218644A-19B5-4557-A303-2090FF47A14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smtClean="0">
              <a:solidFill>
                <a:srgbClr val="0070C0"/>
              </a:solidFill>
              <a:latin typeface="Trebuchet MS" panose="020B0603020202020204" pitchFamily="34" charset="0"/>
            </a:rPr>
            <a:t>271</a:t>
          </a:r>
          <a:endParaRPr lang="ru-RU" sz="12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758FA6F-2DF4-4CDA-B7FB-4BFE0D941DF0}" type="parTrans" cxnId="{86EF1095-CB03-42D8-806F-271AA8A8999C}">
      <dgm:prSet/>
      <dgm:spPr/>
      <dgm:t>
        <a:bodyPr/>
        <a:lstStyle/>
        <a:p>
          <a:endParaRPr lang="ru-RU"/>
        </a:p>
      </dgm:t>
    </dgm:pt>
    <dgm:pt modelId="{07732AB7-BE7C-4D92-B6B7-54E35B561D56}" type="sibTrans" cxnId="{86EF1095-CB03-42D8-806F-271AA8A8999C}">
      <dgm:prSet/>
      <dgm:spPr/>
      <dgm:t>
        <a:bodyPr/>
        <a:lstStyle/>
        <a:p>
          <a:endParaRPr lang="ru-RU"/>
        </a:p>
      </dgm:t>
    </dgm:pt>
    <dgm:pt modelId="{05E27D3C-FED1-4BE7-937E-A3E8176C1097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rgbClr val="0070C0"/>
              </a:solidFill>
              <a:latin typeface="Trebuchet MS" panose="020B0603020202020204" pitchFamily="34" charset="0"/>
            </a:rPr>
            <a:t> Підготовлено рішень міської ради та виконкому;</a:t>
          </a:r>
          <a:endParaRPr lang="ru-RU" sz="12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3C248367-B152-4B35-85AA-D56A0B688630}" type="parTrans" cxnId="{692C288D-21CC-4AC6-92EC-C711E6D51911}">
      <dgm:prSet/>
      <dgm:spPr/>
      <dgm:t>
        <a:bodyPr/>
        <a:lstStyle/>
        <a:p>
          <a:endParaRPr lang="ru-RU"/>
        </a:p>
      </dgm:t>
    </dgm:pt>
    <dgm:pt modelId="{D71DCE78-7FBD-4F0C-9C2C-BD9326EC0B76}" type="sibTrans" cxnId="{692C288D-21CC-4AC6-92EC-C711E6D51911}">
      <dgm:prSet/>
      <dgm:spPr/>
      <dgm:t>
        <a:bodyPr/>
        <a:lstStyle/>
        <a:p>
          <a:endParaRPr lang="ru-RU"/>
        </a:p>
      </dgm:t>
    </dgm:pt>
    <dgm:pt modelId="{4AEDB7FD-BE97-41A5-9E07-570CDADAAC9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smtClean="0">
              <a:solidFill>
                <a:srgbClr val="0070C0"/>
              </a:solidFill>
              <a:latin typeface="Trebuchet MS" panose="020B0603020202020204" pitchFamily="34" charset="0"/>
            </a:rPr>
            <a:t>0</a:t>
          </a:r>
          <a:endParaRPr lang="ru-RU" sz="14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A96C02E-D5AE-429C-A9F3-129AAA42A582}" type="parTrans" cxnId="{395CEB2F-F1D7-4760-ABDA-5F25F3A1138D}">
      <dgm:prSet/>
      <dgm:spPr/>
      <dgm:t>
        <a:bodyPr/>
        <a:lstStyle/>
        <a:p>
          <a:endParaRPr lang="ru-RU"/>
        </a:p>
      </dgm:t>
    </dgm:pt>
    <dgm:pt modelId="{756655AB-45DB-437E-9E0A-3063A6F4BA52}" type="sibTrans" cxnId="{395CEB2F-F1D7-4760-ABDA-5F25F3A1138D}">
      <dgm:prSet/>
      <dgm:spPr/>
      <dgm:t>
        <a:bodyPr/>
        <a:lstStyle/>
        <a:p>
          <a:endParaRPr lang="ru-RU"/>
        </a:p>
      </dgm:t>
    </dgm:pt>
    <dgm:pt modelId="{3AA70E7C-7A1E-4F4F-BF4D-D102B100DE40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rgbClr val="0070C0"/>
              </a:solidFill>
              <a:latin typeface="Trebuchet MS" panose="020B0603020202020204" pitchFamily="34" charset="0"/>
            </a:rPr>
            <a:t> Порушень терміну виконання.</a:t>
          </a:r>
          <a:endParaRPr lang="ru-RU" sz="1200" b="1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0A623A6-2F6A-477A-9E77-0DC0A66D884C}" type="parTrans" cxnId="{3B01201D-1A83-4C90-863E-DC67BC60CFC4}">
      <dgm:prSet/>
      <dgm:spPr/>
      <dgm:t>
        <a:bodyPr/>
        <a:lstStyle/>
        <a:p>
          <a:endParaRPr lang="ru-RU"/>
        </a:p>
      </dgm:t>
    </dgm:pt>
    <dgm:pt modelId="{66B17C60-7F36-429C-ACC7-216ECAB7566A}" type="sibTrans" cxnId="{3B01201D-1A83-4C90-863E-DC67BC60CFC4}">
      <dgm:prSet/>
      <dgm:spPr/>
      <dgm:t>
        <a:bodyPr/>
        <a:lstStyle/>
        <a:p>
          <a:endParaRPr lang="ru-RU"/>
        </a:p>
      </dgm:t>
    </dgm:pt>
    <dgm:pt modelId="{3E7BF182-A7EA-4138-8961-A97DC2ED1457}">
      <dgm:prSet custT="1"/>
      <dgm:spPr/>
      <dgm:t>
        <a:bodyPr/>
        <a:lstStyle/>
        <a:p>
          <a:r>
            <a:rPr lang="uk-UA" sz="1200" b="1" smtClean="0">
              <a:solidFill>
                <a:srgbClr val="0070C0"/>
              </a:solidFill>
              <a:latin typeface="Trebuchet MS" panose="020B0603020202020204" pitchFamily="34" charset="0"/>
            </a:rPr>
            <a:t>Звернення громадян (в т.ч. «Гаряча лінія»);</a:t>
          </a:r>
          <a:endParaRPr lang="ru-RU" sz="12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BDA6EEA-6069-4D33-9A57-B723AC96F42A}" type="parTrans" cxnId="{4C6710A3-A131-417E-BEEB-C49A35ADAC0C}">
      <dgm:prSet/>
      <dgm:spPr/>
      <dgm:t>
        <a:bodyPr/>
        <a:lstStyle/>
        <a:p>
          <a:endParaRPr lang="ru-RU"/>
        </a:p>
      </dgm:t>
    </dgm:pt>
    <dgm:pt modelId="{57E44418-C11D-422A-BA9B-577E4CEF1297}" type="sibTrans" cxnId="{4C6710A3-A131-417E-BEEB-C49A35ADAC0C}">
      <dgm:prSet/>
      <dgm:spPr/>
      <dgm:t>
        <a:bodyPr/>
        <a:lstStyle/>
        <a:p>
          <a:endParaRPr lang="ru-RU"/>
        </a:p>
      </dgm:t>
    </dgm:pt>
    <dgm:pt modelId="{CEA2BE43-FE52-4F76-9FCB-E280C5B1CCC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5400">
          <a:solidFill>
            <a:srgbClr val="00B050"/>
          </a:solidFill>
        </a:ln>
      </dgm:spPr>
      <dgm:t>
        <a:bodyPr/>
        <a:lstStyle/>
        <a:p>
          <a:r>
            <a:rPr lang="en-US" sz="900" b="1" u="non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9265</a:t>
          </a:r>
          <a:endParaRPr lang="ru-RU" sz="900" b="1" u="none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75F0854A-B387-4427-8135-B02FC8A9FA1D}" type="parTrans" cxnId="{FD6C3EC9-CBF6-4CB8-8380-D9046526059A}">
      <dgm:prSet/>
      <dgm:spPr/>
      <dgm:t>
        <a:bodyPr/>
        <a:lstStyle/>
        <a:p>
          <a:endParaRPr lang="ru-RU"/>
        </a:p>
      </dgm:t>
    </dgm:pt>
    <dgm:pt modelId="{ED023C03-A2BB-428F-AFAE-3EEB25A72EC5}" type="sibTrans" cxnId="{FD6C3EC9-CBF6-4CB8-8380-D9046526059A}">
      <dgm:prSet/>
      <dgm:spPr/>
      <dgm:t>
        <a:bodyPr/>
        <a:lstStyle/>
        <a:p>
          <a:endParaRPr lang="ru-RU"/>
        </a:p>
      </dgm:t>
    </dgm:pt>
    <dgm:pt modelId="{EE020381-F9F7-4B87-8A46-A907F927EDB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5400">
          <a:solidFill>
            <a:srgbClr val="00B050"/>
          </a:solidFill>
        </a:ln>
      </dgm:spPr>
      <dgm:t>
        <a:bodyPr/>
        <a:lstStyle/>
        <a:p>
          <a:r>
            <a:rPr lang="uk-UA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Опрацьовано резолюцій</a:t>
          </a:r>
          <a:r>
            <a:rPr lang="en-US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(</a:t>
          </a:r>
          <a:r>
            <a:rPr lang="ru-RU" b="1" i="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карток</a:t>
          </a:r>
          <a:r>
            <a:rPr lang="en-US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)</a:t>
          </a:r>
          <a:r>
            <a:rPr lang="uk-UA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в </a:t>
          </a:r>
          <a:r>
            <a:rPr lang="en-US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Docs Vision</a:t>
          </a:r>
          <a:r>
            <a:rPr lang="uk-UA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endParaRPr lang="ru-RU" b="1" i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A19BDD2A-3498-499E-8C91-A7E6F2D91854}" type="parTrans" cxnId="{0579EBC9-7750-448F-B78C-8252C063753B}">
      <dgm:prSet/>
      <dgm:spPr/>
      <dgm:t>
        <a:bodyPr/>
        <a:lstStyle/>
        <a:p>
          <a:endParaRPr lang="ru-RU"/>
        </a:p>
      </dgm:t>
    </dgm:pt>
    <dgm:pt modelId="{695C47F6-0FC1-4878-9C24-BAEECF011C0E}" type="sibTrans" cxnId="{0579EBC9-7750-448F-B78C-8252C063753B}">
      <dgm:prSet/>
      <dgm:spPr/>
      <dgm:t>
        <a:bodyPr/>
        <a:lstStyle/>
        <a:p>
          <a:endParaRPr lang="ru-RU"/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F5AE3-5964-4F22-8A20-7ECF60251C3C}" type="pres">
      <dgm:prSet presAssocID="{CEA2BE43-FE52-4F76-9FCB-E280C5B1CCCC}" presName="composite" presStyleCnt="0"/>
      <dgm:spPr/>
    </dgm:pt>
    <dgm:pt modelId="{ED8A16E0-72DD-485A-9F3F-B4E4AD087A61}" type="pres">
      <dgm:prSet presAssocID="{CEA2BE43-FE52-4F76-9FCB-E280C5B1CCC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5C5D-C94D-48D8-BEB5-5DC80753ACAA}" type="pres">
      <dgm:prSet presAssocID="{CEA2BE43-FE52-4F76-9FCB-E280C5B1CCCC}" presName="descendantText" presStyleLbl="alignAcc1" presStyleIdx="0" presStyleCnt="8" custLinFactNeighborX="190" custLinFactNeighborY="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294CC-B1EB-4D8D-9C03-A3AD762D0193}" type="pres">
      <dgm:prSet presAssocID="{ED023C03-A2BB-428F-AFAE-3EEB25A72EC5}" presName="sp" presStyleCnt="0"/>
      <dgm:spPr/>
    </dgm:pt>
    <dgm:pt modelId="{04569D57-45AB-4967-A4D9-67D1CD37F121}" type="pres">
      <dgm:prSet presAssocID="{8000B925-C55C-4595-AC7C-A7D85954D479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8386B8B-D0B2-4A6C-9154-65A07D304748}" type="pres">
      <dgm:prSet presAssocID="{8000B925-C55C-4595-AC7C-A7D85954D479}" presName="parentText" presStyleLbl="alignNode1" presStyleIdx="1" presStyleCnt="8" custLinFactNeighborX="-1628" custLinFactNeighborY="-39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B95D-A66F-4E81-BD15-0BFBBBF8EEE3}" type="pres">
      <dgm:prSet presAssocID="{8000B925-C55C-4595-AC7C-A7D85954D479}" presName="descendantText" presStyleLbl="alignAcc1" presStyleIdx="1" presStyleCnt="8" custLinFactNeighborY="-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6A2D-74C6-4BE8-96C6-652DB9F37EEB}" type="pres">
      <dgm:prSet presAssocID="{D820F459-0F4F-4305-9C02-0C55E0D76A9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D0102F79-64DC-42EC-9AAF-50D5FB68D6F7}" type="pres">
      <dgm:prSet presAssocID="{E702F902-DDCF-41F1-9CE3-8300546B5A92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B51669B-D016-48C8-80C9-0A17EEF8BB73}" type="pres">
      <dgm:prSet presAssocID="{E702F902-DDCF-41F1-9CE3-8300546B5A92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CC8-9488-4A9D-BD20-58332138DC17}" type="pres">
      <dgm:prSet presAssocID="{E702F902-DDCF-41F1-9CE3-8300546B5A92}" presName="descendantText" presStyleLbl="alignAcc1" presStyleIdx="2" presStyleCnt="8" custLinFactNeighborX="190" custLinFactNeighborY="-4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1012-5199-445D-B804-03C5AA2E9396}" type="pres">
      <dgm:prSet presAssocID="{0DD1213F-A058-4533-9E27-386C3BCB444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0466C9A6-3122-4AE0-93E6-C9452C1DA07D}" type="pres">
      <dgm:prSet presAssocID="{BD8CC675-984A-49A6-AE64-1586914E87AE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CF06E57-CA27-457D-82DD-7BA70F2DA038}" type="pres">
      <dgm:prSet presAssocID="{BD8CC675-984A-49A6-AE64-1586914E87AE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2F8D-6C1C-4309-8C58-D58F9D746129}" type="pres">
      <dgm:prSet presAssocID="{BD8CC675-984A-49A6-AE64-1586914E87AE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3F12-F149-41F3-BC05-82CBF87F2CEA}" type="pres">
      <dgm:prSet presAssocID="{C8E803DD-4EC0-4AC5-9131-96BB45FCE8FC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6DC3C0CE-BA77-4EE2-9497-72F2594191E6}" type="pres">
      <dgm:prSet presAssocID="{23F681EC-4140-40B4-B959-6618AFDE5790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ECB8AF2-4C5A-4203-9EB0-5B383D9E3B13}" type="pres">
      <dgm:prSet presAssocID="{23F681EC-4140-40B4-B959-6618AFDE579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EB6D-E80B-48FA-BBE8-7804A23E68EE}" type="pres">
      <dgm:prSet presAssocID="{23F681EC-4140-40B4-B959-6618AFDE579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C03D3-CA01-48D1-B79F-10A246A30544}" type="pres">
      <dgm:prSet presAssocID="{364BAE1E-363A-4453-9DCA-7C19FDCD72EF}" presName="sp" presStyleCnt="0"/>
      <dgm:spPr/>
      <dgm:t>
        <a:bodyPr/>
        <a:lstStyle/>
        <a:p>
          <a:endParaRPr lang="ru-RU"/>
        </a:p>
      </dgm:t>
    </dgm:pt>
    <dgm:pt modelId="{232CF41C-A2F7-43D6-81A1-2BA34D047E27}" type="pres">
      <dgm:prSet presAssocID="{54D2483B-7984-4AF5-9E03-2C3658F116A0}" presName="composite" presStyleCnt="0"/>
      <dgm:spPr/>
      <dgm:t>
        <a:bodyPr/>
        <a:lstStyle/>
        <a:p>
          <a:endParaRPr lang="ru-RU"/>
        </a:p>
      </dgm:t>
    </dgm:pt>
    <dgm:pt modelId="{98D22AA6-355A-4E58-A86A-C26BB46F1469}" type="pres">
      <dgm:prSet presAssocID="{54D2483B-7984-4AF5-9E03-2C3658F116A0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05530-5A6C-46C8-B274-12A7B5771CBD}" type="pres">
      <dgm:prSet presAssocID="{54D2483B-7984-4AF5-9E03-2C3658F116A0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ED39C-67DB-460D-9695-76CD62C8A591}" type="pres">
      <dgm:prSet presAssocID="{4DC28DEE-4E41-4F2E-B4C0-25FAAF7B6C7B}" presName="sp" presStyleCnt="0"/>
      <dgm:spPr/>
      <dgm:t>
        <a:bodyPr/>
        <a:lstStyle/>
        <a:p>
          <a:endParaRPr lang="ru-RU"/>
        </a:p>
      </dgm:t>
    </dgm:pt>
    <dgm:pt modelId="{94E773EA-34AF-4DA7-B462-42AD15A2A565}" type="pres">
      <dgm:prSet presAssocID="{5218644A-19B5-4557-A303-2090FF47A14D}" presName="composite" presStyleCnt="0"/>
      <dgm:spPr/>
      <dgm:t>
        <a:bodyPr/>
        <a:lstStyle/>
        <a:p>
          <a:endParaRPr lang="ru-RU"/>
        </a:p>
      </dgm:t>
    </dgm:pt>
    <dgm:pt modelId="{67D17236-1E37-4CFC-B1E2-AED9186215F3}" type="pres">
      <dgm:prSet presAssocID="{5218644A-19B5-4557-A303-2090FF47A14D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1BABD-8D31-4BD5-93A9-FA113B6CF9D3}" type="pres">
      <dgm:prSet presAssocID="{5218644A-19B5-4557-A303-2090FF47A14D}" presName="descendantText" presStyleLbl="alignAcc1" presStyleIdx="6" presStyleCnt="8" custLinFactNeighborX="190" custLinFactNeighborY="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F1BC2-DD09-4081-AD0E-53B967339FB8}" type="pres">
      <dgm:prSet presAssocID="{07732AB7-BE7C-4D92-B6B7-54E35B561D56}" presName="sp" presStyleCnt="0"/>
      <dgm:spPr/>
      <dgm:t>
        <a:bodyPr/>
        <a:lstStyle/>
        <a:p>
          <a:endParaRPr lang="ru-RU"/>
        </a:p>
      </dgm:t>
    </dgm:pt>
    <dgm:pt modelId="{5EB44EC6-C620-4033-98A2-C29A9870E1A3}" type="pres">
      <dgm:prSet presAssocID="{4AEDB7FD-BE97-41A5-9E07-570CDADAAC91}" presName="composite" presStyleCnt="0"/>
      <dgm:spPr/>
      <dgm:t>
        <a:bodyPr/>
        <a:lstStyle/>
        <a:p>
          <a:endParaRPr lang="ru-RU"/>
        </a:p>
      </dgm:t>
    </dgm:pt>
    <dgm:pt modelId="{41D26413-F2A0-4930-B6FA-F34A4122A6DB}" type="pres">
      <dgm:prSet presAssocID="{4AEDB7FD-BE97-41A5-9E07-570CDADAAC91}" presName="parentText" presStyleLbl="alignNode1" presStyleIdx="7" presStyleCnt="8" custLinFactNeighborX="-68" custLinFactNeighborY="14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4377B-E019-42F9-95DE-354049AA233F}" type="pres">
      <dgm:prSet presAssocID="{4AEDB7FD-BE97-41A5-9E07-570CDADAAC91}" presName="descendantText" presStyleLbl="alignAcc1" presStyleIdx="7" presStyleCnt="8" custLinFactNeighborX="190" custLinFactNeighborY="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08EF3-C208-4C73-964F-B132B808C42C}" type="presOf" srcId="{D4A0DE4B-41AC-4ECD-88A5-6DC28582C865}" destId="{6E432F8D-6C1C-4309-8C58-D58F9D746129}" srcOrd="0" destOrd="0" presId="urn:microsoft.com/office/officeart/2005/8/layout/chevron2"/>
    <dgm:cxn modelId="{0579EBC9-7750-448F-B78C-8252C063753B}" srcId="{CEA2BE43-FE52-4F76-9FCB-E280C5B1CCCC}" destId="{EE020381-F9F7-4B87-8A46-A907F927EDBB}" srcOrd="0" destOrd="0" parTransId="{A19BDD2A-3498-499E-8C91-A7E6F2D91854}" sibTransId="{695C47F6-0FC1-4878-9C24-BAEECF011C0E}"/>
    <dgm:cxn modelId="{1AC79262-9483-4475-9D44-0CE19AB5C1E8}" srcId="{23F681EC-4140-40B4-B959-6618AFDE5790}" destId="{10CFCF90-7946-4893-A6CC-C02A6E0622D8}" srcOrd="0" destOrd="0" parTransId="{DE93065C-367F-4D4C-84C1-782780297854}" sibTransId="{11E8B83C-723E-42B4-B55F-CE51BD64414C}"/>
    <dgm:cxn modelId="{D5E4D765-8684-4297-9FC1-D4CB0E444529}" type="presOf" srcId="{11DD9F86-0060-43ED-8F5E-4A71246499C1}" destId="{0515CCC8-9488-4A9D-BD20-58332138DC17}" srcOrd="0" destOrd="0" presId="urn:microsoft.com/office/officeart/2005/8/layout/chevron2"/>
    <dgm:cxn modelId="{4C6710A3-A131-417E-BEEB-C49A35ADAC0C}" srcId="{54D2483B-7984-4AF5-9E03-2C3658F116A0}" destId="{3E7BF182-A7EA-4138-8961-A97DC2ED1457}" srcOrd="0" destOrd="0" parTransId="{FBDA6EEA-6069-4D33-9A57-B723AC96F42A}" sibTransId="{57E44418-C11D-422A-BA9B-577E4CEF1297}"/>
    <dgm:cxn modelId="{86EF1095-CB03-42D8-806F-271AA8A8999C}" srcId="{A846CA49-070F-4C8F-8B5E-3D5C77EA62D7}" destId="{5218644A-19B5-4557-A303-2090FF47A14D}" srcOrd="6" destOrd="0" parTransId="{D758FA6F-2DF4-4CDA-B7FB-4BFE0D941DF0}" sibTransId="{07732AB7-BE7C-4D92-B6B7-54E35B561D56}"/>
    <dgm:cxn modelId="{FD6C3EC9-CBF6-4CB8-8380-D9046526059A}" srcId="{A846CA49-070F-4C8F-8B5E-3D5C77EA62D7}" destId="{CEA2BE43-FE52-4F76-9FCB-E280C5B1CCCC}" srcOrd="0" destOrd="0" parTransId="{75F0854A-B387-4427-8135-B02FC8A9FA1D}" sibTransId="{ED023C03-A2BB-428F-AFAE-3EEB25A72EC5}"/>
    <dgm:cxn modelId="{FC35550D-64E9-499F-A396-83D4CBF2CEAD}" type="presOf" srcId="{3E7BF182-A7EA-4138-8961-A97DC2ED1457}" destId="{0E405530-5A6C-46C8-B274-12A7B5771CBD}" srcOrd="0" destOrd="0" presId="urn:microsoft.com/office/officeart/2005/8/layout/chevron2"/>
    <dgm:cxn modelId="{447A1EC6-B6A6-40E8-A247-359DA615F1E9}" srcId="{BD8CC675-984A-49A6-AE64-1586914E87AE}" destId="{D4A0DE4B-41AC-4ECD-88A5-6DC28582C865}" srcOrd="0" destOrd="0" parTransId="{8AB82922-0A66-443A-9CCF-2F5D5A49B26E}" sibTransId="{7A619C58-9DEF-4878-9EE3-18A701A0F120}"/>
    <dgm:cxn modelId="{3B01201D-1A83-4C90-863E-DC67BC60CFC4}" srcId="{4AEDB7FD-BE97-41A5-9E07-570CDADAAC91}" destId="{3AA70E7C-7A1E-4F4F-BF4D-D102B100DE40}" srcOrd="0" destOrd="0" parTransId="{00A623A6-2F6A-477A-9E77-0DC0A66D884C}" sibTransId="{66B17C60-7F36-429C-ACC7-216ECAB7566A}"/>
    <dgm:cxn modelId="{38CBCA95-32D8-4640-8F6A-3DA2F0E5AECB}" srcId="{8000B925-C55C-4595-AC7C-A7D85954D479}" destId="{F4872462-886E-4E2D-8C62-F09D2F0E9434}" srcOrd="0" destOrd="0" parTransId="{5CBECEA6-6F13-4518-9C96-F19BD95372FD}" sibTransId="{5F48E106-0569-4B11-8A5C-79EE75DEE52D}"/>
    <dgm:cxn modelId="{8F366A16-A4A4-460C-AF40-CFDFDA8998BB}" type="presOf" srcId="{3AA70E7C-7A1E-4F4F-BF4D-D102B100DE40}" destId="{8F44377B-E019-42F9-95DE-354049AA233F}" srcOrd="0" destOrd="0" presId="urn:microsoft.com/office/officeart/2005/8/layout/chevron2"/>
    <dgm:cxn modelId="{5FDCF8F5-1A20-441D-B257-5E7698F08C70}" type="presOf" srcId="{BD8CC675-984A-49A6-AE64-1586914E87AE}" destId="{8CF06E57-CA27-457D-82DD-7BA70F2DA038}" srcOrd="0" destOrd="0" presId="urn:microsoft.com/office/officeart/2005/8/layout/chevron2"/>
    <dgm:cxn modelId="{84837A34-931E-486C-87B5-3A921C7455D5}" type="presOf" srcId="{05E27D3C-FED1-4BE7-937E-A3E8176C1097}" destId="{8801BABD-8D31-4BD5-93A9-FA113B6CF9D3}" srcOrd="0" destOrd="0" presId="urn:microsoft.com/office/officeart/2005/8/layout/chevron2"/>
    <dgm:cxn modelId="{DB00E2DB-4FC1-4D57-A014-3394E3A26A7B}" type="presOf" srcId="{10CFCF90-7946-4893-A6CC-C02A6E0622D8}" destId="{2F0FEB6D-E80B-48FA-BBE8-7804A23E68EE}" srcOrd="0" destOrd="0" presId="urn:microsoft.com/office/officeart/2005/8/layout/chevron2"/>
    <dgm:cxn modelId="{494B64C6-7021-4144-B44F-8874F6F0A21E}" type="presOf" srcId="{EE020381-F9F7-4B87-8A46-A907F927EDBB}" destId="{E8355C5D-C94D-48D8-BEB5-5DC80753ACAA}" srcOrd="0" destOrd="0" presId="urn:microsoft.com/office/officeart/2005/8/layout/chevron2"/>
    <dgm:cxn modelId="{AF6BA362-2821-4563-A9F3-6A92331B70D4}" type="presOf" srcId="{23F681EC-4140-40B4-B959-6618AFDE5790}" destId="{4ECB8AF2-4C5A-4203-9EB0-5B383D9E3B13}" srcOrd="0" destOrd="0" presId="urn:microsoft.com/office/officeart/2005/8/layout/chevron2"/>
    <dgm:cxn modelId="{2ADA6B48-0E87-40CE-8D11-418AB5C57445}" type="presOf" srcId="{E702F902-DDCF-41F1-9CE3-8300546B5A92}" destId="{3B51669B-D016-48C8-80C9-0A17EEF8BB73}" srcOrd="0" destOrd="0" presId="urn:microsoft.com/office/officeart/2005/8/layout/chevron2"/>
    <dgm:cxn modelId="{395CEB2F-F1D7-4760-ABDA-5F25F3A1138D}" srcId="{A846CA49-070F-4C8F-8B5E-3D5C77EA62D7}" destId="{4AEDB7FD-BE97-41A5-9E07-570CDADAAC91}" srcOrd="7" destOrd="0" parTransId="{7A96C02E-D5AE-429C-A9F3-129AAA42A582}" sibTransId="{756655AB-45DB-437E-9E0A-3063A6F4BA52}"/>
    <dgm:cxn modelId="{3744F300-5098-4DFC-9CE1-6762E2E26C41}" type="presOf" srcId="{F4872462-886E-4E2D-8C62-F09D2F0E9434}" destId="{B14CB95D-A66F-4E81-BD15-0BFBBBF8EEE3}" srcOrd="0" destOrd="0" presId="urn:microsoft.com/office/officeart/2005/8/layout/chevron2"/>
    <dgm:cxn modelId="{DF23FCBE-D8D5-4FDC-A099-76963ACC6906}" type="presOf" srcId="{4AEDB7FD-BE97-41A5-9E07-570CDADAAC91}" destId="{41D26413-F2A0-4930-B6FA-F34A4122A6DB}" srcOrd="0" destOrd="0" presId="urn:microsoft.com/office/officeart/2005/8/layout/chevron2"/>
    <dgm:cxn modelId="{5FF1D766-FECB-4D78-BDEE-9D67008AC557}" srcId="{A846CA49-070F-4C8F-8B5E-3D5C77EA62D7}" destId="{BD8CC675-984A-49A6-AE64-1586914E87AE}" srcOrd="3" destOrd="0" parTransId="{4DB6D54C-E991-4014-A2C5-4552739BEDAB}" sibTransId="{C8E803DD-4EC0-4AC5-9131-96BB45FCE8FC}"/>
    <dgm:cxn modelId="{17D4D03B-A944-42C3-A954-064D5A03E08C}" type="presOf" srcId="{8000B925-C55C-4595-AC7C-A7D85954D479}" destId="{98386B8B-D0B2-4A6C-9154-65A07D304748}" srcOrd="0" destOrd="0" presId="urn:microsoft.com/office/officeart/2005/8/layout/chevron2"/>
    <dgm:cxn modelId="{474716BA-485D-4C94-8D53-C9B659DA19AF}" type="presOf" srcId="{54D2483B-7984-4AF5-9E03-2C3658F116A0}" destId="{98D22AA6-355A-4E58-A86A-C26BB46F1469}" srcOrd="0" destOrd="0" presId="urn:microsoft.com/office/officeart/2005/8/layout/chevron2"/>
    <dgm:cxn modelId="{225FC4B6-AB64-4F37-BDD0-E94F70C222AA}" srcId="{E702F902-DDCF-41F1-9CE3-8300546B5A92}" destId="{11DD9F86-0060-43ED-8F5E-4A71246499C1}" srcOrd="0" destOrd="0" parTransId="{4BC66263-9CEA-4C34-BB19-1531C153874E}" sibTransId="{EF04593E-C9ED-4671-ABDD-2F6B02216104}"/>
    <dgm:cxn modelId="{F511847B-D570-4178-9B7B-57E559CC8D66}" type="presOf" srcId="{CEA2BE43-FE52-4F76-9FCB-E280C5B1CCCC}" destId="{ED8A16E0-72DD-485A-9F3F-B4E4AD087A61}" srcOrd="0" destOrd="0" presId="urn:microsoft.com/office/officeart/2005/8/layout/chevron2"/>
    <dgm:cxn modelId="{6290451C-E559-4251-BF80-DE4D16A0F6EF}" srcId="{A846CA49-070F-4C8F-8B5E-3D5C77EA62D7}" destId="{23F681EC-4140-40B4-B959-6618AFDE5790}" srcOrd="4" destOrd="0" parTransId="{45775C39-631C-4307-A621-6313A2E0A8BB}" sibTransId="{364BAE1E-363A-4453-9DCA-7C19FDCD72EF}"/>
    <dgm:cxn modelId="{51352D0A-CBC9-4FD5-9D46-648200734758}" srcId="{A846CA49-070F-4C8F-8B5E-3D5C77EA62D7}" destId="{54D2483B-7984-4AF5-9E03-2C3658F116A0}" srcOrd="5" destOrd="0" parTransId="{60A912F9-E45F-4652-ACDB-FA1BC7AF65D4}" sibTransId="{4DC28DEE-4E41-4F2E-B4C0-25FAAF7B6C7B}"/>
    <dgm:cxn modelId="{EF442176-5FBE-4124-8DD0-35CC30E20F7C}" type="presOf" srcId="{A846CA49-070F-4C8F-8B5E-3D5C77EA62D7}" destId="{7357CE14-2487-4D9B-AA52-09A7BEBD8B37}" srcOrd="0" destOrd="0" presId="urn:microsoft.com/office/officeart/2005/8/layout/chevron2"/>
    <dgm:cxn modelId="{D5B2864D-8268-488B-9F6F-5B9019605989}" type="presOf" srcId="{5218644A-19B5-4557-A303-2090FF47A14D}" destId="{67D17236-1E37-4CFC-B1E2-AED9186215F3}" srcOrd="0" destOrd="0" presId="urn:microsoft.com/office/officeart/2005/8/layout/chevron2"/>
    <dgm:cxn modelId="{692C288D-21CC-4AC6-92EC-C711E6D51911}" srcId="{5218644A-19B5-4557-A303-2090FF47A14D}" destId="{05E27D3C-FED1-4BE7-937E-A3E8176C1097}" srcOrd="0" destOrd="0" parTransId="{3C248367-B152-4B35-85AA-D56A0B688630}" sibTransId="{D71DCE78-7FBD-4F0C-9C2C-BD9326EC0B76}"/>
    <dgm:cxn modelId="{5DC19C9B-C0B7-4A0B-A4F8-DCA98A7C5522}" srcId="{A846CA49-070F-4C8F-8B5E-3D5C77EA62D7}" destId="{8000B925-C55C-4595-AC7C-A7D85954D479}" srcOrd="1" destOrd="0" parTransId="{A3EDC5B1-15AB-4B28-B4FF-804CB308A5FD}" sibTransId="{D820F459-0F4F-4305-9C02-0C55E0D76A98}"/>
    <dgm:cxn modelId="{A8AFFBD4-0193-4C14-9879-A340D1540836}" srcId="{A846CA49-070F-4C8F-8B5E-3D5C77EA62D7}" destId="{E702F902-DDCF-41F1-9CE3-8300546B5A92}" srcOrd="2" destOrd="0" parTransId="{0D67E3B0-1107-4681-97DF-BB9727F834A5}" sibTransId="{0DD1213F-A058-4533-9E27-386C3BCB4448}"/>
    <dgm:cxn modelId="{E39A3848-7B65-4F1C-AC53-20020BF5AA27}" type="presParOf" srcId="{7357CE14-2487-4D9B-AA52-09A7BEBD8B37}" destId="{8A9F5AE3-5964-4F22-8A20-7ECF60251C3C}" srcOrd="0" destOrd="0" presId="urn:microsoft.com/office/officeart/2005/8/layout/chevron2"/>
    <dgm:cxn modelId="{5499D28C-64CD-4A11-A98C-EBC9762E50F7}" type="presParOf" srcId="{8A9F5AE3-5964-4F22-8A20-7ECF60251C3C}" destId="{ED8A16E0-72DD-485A-9F3F-B4E4AD087A61}" srcOrd="0" destOrd="0" presId="urn:microsoft.com/office/officeart/2005/8/layout/chevron2"/>
    <dgm:cxn modelId="{A23FFAC6-4264-45CD-A446-B7EC4B976320}" type="presParOf" srcId="{8A9F5AE3-5964-4F22-8A20-7ECF60251C3C}" destId="{E8355C5D-C94D-48D8-BEB5-5DC80753ACAA}" srcOrd="1" destOrd="0" presId="urn:microsoft.com/office/officeart/2005/8/layout/chevron2"/>
    <dgm:cxn modelId="{CD51F669-1363-41E8-933F-E5E90C227E7C}" type="presParOf" srcId="{7357CE14-2487-4D9B-AA52-09A7BEBD8B37}" destId="{C59294CC-B1EB-4D8D-9C03-A3AD762D0193}" srcOrd="1" destOrd="0" presId="urn:microsoft.com/office/officeart/2005/8/layout/chevron2"/>
    <dgm:cxn modelId="{84444A71-EB4F-47EF-BBCA-385C72C65B94}" type="presParOf" srcId="{7357CE14-2487-4D9B-AA52-09A7BEBD8B37}" destId="{04569D57-45AB-4967-A4D9-67D1CD37F121}" srcOrd="2" destOrd="0" presId="urn:microsoft.com/office/officeart/2005/8/layout/chevron2"/>
    <dgm:cxn modelId="{CB52B860-BE34-4F37-ACB0-D353B0694BA3}" type="presParOf" srcId="{04569D57-45AB-4967-A4D9-67D1CD37F121}" destId="{98386B8B-D0B2-4A6C-9154-65A07D304748}" srcOrd="0" destOrd="0" presId="urn:microsoft.com/office/officeart/2005/8/layout/chevron2"/>
    <dgm:cxn modelId="{B4A9C56E-F7BF-4CC4-B401-EEB03979C6C6}" type="presParOf" srcId="{04569D57-45AB-4967-A4D9-67D1CD37F121}" destId="{B14CB95D-A66F-4E81-BD15-0BFBBBF8EEE3}" srcOrd="1" destOrd="0" presId="urn:microsoft.com/office/officeart/2005/8/layout/chevron2"/>
    <dgm:cxn modelId="{9C24C423-50E3-4AF3-A7DC-C576A8EF09E3}" type="presParOf" srcId="{7357CE14-2487-4D9B-AA52-09A7BEBD8B37}" destId="{E4F86A2D-74C6-4BE8-96C6-652DB9F37EEB}" srcOrd="3" destOrd="0" presId="urn:microsoft.com/office/officeart/2005/8/layout/chevron2"/>
    <dgm:cxn modelId="{041BBBB3-67EC-429B-BAEC-2AF9925C6E05}" type="presParOf" srcId="{7357CE14-2487-4D9B-AA52-09A7BEBD8B37}" destId="{D0102F79-64DC-42EC-9AAF-50D5FB68D6F7}" srcOrd="4" destOrd="0" presId="urn:microsoft.com/office/officeart/2005/8/layout/chevron2"/>
    <dgm:cxn modelId="{5E1B2287-85FB-4BE8-BE4C-3C41592E475C}" type="presParOf" srcId="{D0102F79-64DC-42EC-9AAF-50D5FB68D6F7}" destId="{3B51669B-D016-48C8-80C9-0A17EEF8BB73}" srcOrd="0" destOrd="0" presId="urn:microsoft.com/office/officeart/2005/8/layout/chevron2"/>
    <dgm:cxn modelId="{9BE3C7B6-41E5-41CE-9F77-43F7F876C36E}" type="presParOf" srcId="{D0102F79-64DC-42EC-9AAF-50D5FB68D6F7}" destId="{0515CCC8-9488-4A9D-BD20-58332138DC17}" srcOrd="1" destOrd="0" presId="urn:microsoft.com/office/officeart/2005/8/layout/chevron2"/>
    <dgm:cxn modelId="{B14A6DB5-151C-494B-A2D6-A3B4330E2940}" type="presParOf" srcId="{7357CE14-2487-4D9B-AA52-09A7BEBD8B37}" destId="{62FF1012-5199-445D-B804-03C5AA2E9396}" srcOrd="5" destOrd="0" presId="urn:microsoft.com/office/officeart/2005/8/layout/chevron2"/>
    <dgm:cxn modelId="{A64A16E2-23C6-472F-897F-02FF34FAC5B2}" type="presParOf" srcId="{7357CE14-2487-4D9B-AA52-09A7BEBD8B37}" destId="{0466C9A6-3122-4AE0-93E6-C9452C1DA07D}" srcOrd="6" destOrd="0" presId="urn:microsoft.com/office/officeart/2005/8/layout/chevron2"/>
    <dgm:cxn modelId="{5DB2C60F-BDE3-4A97-8D9A-8E00D8EDFC99}" type="presParOf" srcId="{0466C9A6-3122-4AE0-93E6-C9452C1DA07D}" destId="{8CF06E57-CA27-457D-82DD-7BA70F2DA038}" srcOrd="0" destOrd="0" presId="urn:microsoft.com/office/officeart/2005/8/layout/chevron2"/>
    <dgm:cxn modelId="{179A19C0-3B4A-42EB-8F02-B1B9C1D8381D}" type="presParOf" srcId="{0466C9A6-3122-4AE0-93E6-C9452C1DA07D}" destId="{6E432F8D-6C1C-4309-8C58-D58F9D746129}" srcOrd="1" destOrd="0" presId="urn:microsoft.com/office/officeart/2005/8/layout/chevron2"/>
    <dgm:cxn modelId="{424332E2-8895-4B68-B47F-2B5E18E1A4D6}" type="presParOf" srcId="{7357CE14-2487-4D9B-AA52-09A7BEBD8B37}" destId="{DFAC3F12-F149-41F3-BC05-82CBF87F2CEA}" srcOrd="7" destOrd="0" presId="urn:microsoft.com/office/officeart/2005/8/layout/chevron2"/>
    <dgm:cxn modelId="{94BDBD09-0F6C-4680-B6DF-96B0F34EAA38}" type="presParOf" srcId="{7357CE14-2487-4D9B-AA52-09A7BEBD8B37}" destId="{6DC3C0CE-BA77-4EE2-9497-72F2594191E6}" srcOrd="8" destOrd="0" presId="urn:microsoft.com/office/officeart/2005/8/layout/chevron2"/>
    <dgm:cxn modelId="{7580C212-2BB6-4634-ACAB-3BEE53D65E7B}" type="presParOf" srcId="{6DC3C0CE-BA77-4EE2-9497-72F2594191E6}" destId="{4ECB8AF2-4C5A-4203-9EB0-5B383D9E3B13}" srcOrd="0" destOrd="0" presId="urn:microsoft.com/office/officeart/2005/8/layout/chevron2"/>
    <dgm:cxn modelId="{E4F018C3-D7F8-4E16-BF93-DC05399DA4FF}" type="presParOf" srcId="{6DC3C0CE-BA77-4EE2-9497-72F2594191E6}" destId="{2F0FEB6D-E80B-48FA-BBE8-7804A23E68EE}" srcOrd="1" destOrd="0" presId="urn:microsoft.com/office/officeart/2005/8/layout/chevron2"/>
    <dgm:cxn modelId="{A8ABD21A-BF96-44B5-AC4F-826FCF078A33}" type="presParOf" srcId="{7357CE14-2487-4D9B-AA52-09A7BEBD8B37}" destId="{027C03D3-CA01-48D1-B79F-10A246A30544}" srcOrd="9" destOrd="0" presId="urn:microsoft.com/office/officeart/2005/8/layout/chevron2"/>
    <dgm:cxn modelId="{E94F31F0-AB9F-443D-9EB5-6A0C2B2F3338}" type="presParOf" srcId="{7357CE14-2487-4D9B-AA52-09A7BEBD8B37}" destId="{232CF41C-A2F7-43D6-81A1-2BA34D047E27}" srcOrd="10" destOrd="0" presId="urn:microsoft.com/office/officeart/2005/8/layout/chevron2"/>
    <dgm:cxn modelId="{8C47E700-5E02-46C6-9869-3E3079C4087F}" type="presParOf" srcId="{232CF41C-A2F7-43D6-81A1-2BA34D047E27}" destId="{98D22AA6-355A-4E58-A86A-C26BB46F1469}" srcOrd="0" destOrd="0" presId="urn:microsoft.com/office/officeart/2005/8/layout/chevron2"/>
    <dgm:cxn modelId="{411CBC51-C134-4819-9BCB-ACB9DCFA0711}" type="presParOf" srcId="{232CF41C-A2F7-43D6-81A1-2BA34D047E27}" destId="{0E405530-5A6C-46C8-B274-12A7B5771CBD}" srcOrd="1" destOrd="0" presId="urn:microsoft.com/office/officeart/2005/8/layout/chevron2"/>
    <dgm:cxn modelId="{20810531-E330-4B3A-BC51-C399D726CE55}" type="presParOf" srcId="{7357CE14-2487-4D9B-AA52-09A7BEBD8B37}" destId="{0E3ED39C-67DB-460D-9695-76CD62C8A591}" srcOrd="11" destOrd="0" presId="urn:microsoft.com/office/officeart/2005/8/layout/chevron2"/>
    <dgm:cxn modelId="{EE6A782D-F497-42E0-BF29-D4B34E5FED59}" type="presParOf" srcId="{7357CE14-2487-4D9B-AA52-09A7BEBD8B37}" destId="{94E773EA-34AF-4DA7-B462-42AD15A2A565}" srcOrd="12" destOrd="0" presId="urn:microsoft.com/office/officeart/2005/8/layout/chevron2"/>
    <dgm:cxn modelId="{A10ACB67-13FA-415E-BBB7-936FD565B0CF}" type="presParOf" srcId="{94E773EA-34AF-4DA7-B462-42AD15A2A565}" destId="{67D17236-1E37-4CFC-B1E2-AED9186215F3}" srcOrd="0" destOrd="0" presId="urn:microsoft.com/office/officeart/2005/8/layout/chevron2"/>
    <dgm:cxn modelId="{ECAE019C-C115-42D8-B452-E7F544022D33}" type="presParOf" srcId="{94E773EA-34AF-4DA7-B462-42AD15A2A565}" destId="{8801BABD-8D31-4BD5-93A9-FA113B6CF9D3}" srcOrd="1" destOrd="0" presId="urn:microsoft.com/office/officeart/2005/8/layout/chevron2"/>
    <dgm:cxn modelId="{7C8E6D54-9FAD-46AA-A99A-55217155EFD3}" type="presParOf" srcId="{7357CE14-2487-4D9B-AA52-09A7BEBD8B37}" destId="{258F1BC2-DD09-4081-AD0E-53B967339FB8}" srcOrd="13" destOrd="0" presId="urn:microsoft.com/office/officeart/2005/8/layout/chevron2"/>
    <dgm:cxn modelId="{23A7C7B9-FE72-4D9D-B650-0F187F7FEBDA}" type="presParOf" srcId="{7357CE14-2487-4D9B-AA52-09A7BEBD8B37}" destId="{5EB44EC6-C620-4033-98A2-C29A9870E1A3}" srcOrd="14" destOrd="0" presId="urn:microsoft.com/office/officeart/2005/8/layout/chevron2"/>
    <dgm:cxn modelId="{66DB327C-2AB8-481B-8A00-F7D83137B105}" type="presParOf" srcId="{5EB44EC6-C620-4033-98A2-C29A9870E1A3}" destId="{41D26413-F2A0-4930-B6FA-F34A4122A6DB}" srcOrd="0" destOrd="0" presId="urn:microsoft.com/office/officeart/2005/8/layout/chevron2"/>
    <dgm:cxn modelId="{DF501767-C3DB-4951-BFAB-C4A1AF0F93C9}" type="presParOf" srcId="{5EB44EC6-C620-4033-98A2-C29A9870E1A3}" destId="{8F44377B-E019-42F9-95DE-354049AA23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C039FD-6EAB-4FA4-9281-007DC3D102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A75EE-D1F8-41D4-AA8D-BDCDE35669D0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Опрацьовано</a:t>
          </a:r>
          <a:r>
            <a:rPr lang="uk-UA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uk-UA" sz="1200" b="1" dirty="0" smtClean="0">
              <a:solidFill>
                <a:srgbClr val="C00000"/>
              </a:solidFill>
              <a:latin typeface="Trebuchet MS" panose="020B0603020202020204" pitchFamily="34" charset="0"/>
            </a:rPr>
            <a:t>1497</a:t>
          </a:r>
          <a:r>
            <a:rPr lang="uk-UA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звернень громадян та юридичних осіб.</a:t>
          </a:r>
          <a:endParaRPr lang="ru-RU" sz="1200" dirty="0">
            <a:solidFill>
              <a:srgbClr val="0070C0"/>
            </a:solidFill>
          </a:endParaRPr>
        </a:p>
      </dgm:t>
    </dgm:pt>
    <dgm:pt modelId="{FD380753-D9A0-471E-B734-214DC92366D9}" type="parTrans" cxnId="{6AD33850-4B01-40FD-8791-160F8E553835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7742693-7B63-4332-A83F-8227298534C7}" type="sibTrans" cxnId="{6AD33850-4B01-40FD-8791-160F8E55383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0FE17B-1EC8-4F87-B262-E890A74BA511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itchFamily="34" charset="0"/>
            </a:rPr>
            <a:t>Проінвентаризовано земель відповідно до прийнятих міською радою рішень </a:t>
          </a:r>
          <a:r>
            <a:rPr lang="uk-UA" sz="1200" b="1" dirty="0" smtClean="0">
              <a:solidFill>
                <a:srgbClr val="C00000"/>
              </a:solidFill>
              <a:latin typeface="Trebuchet MS" pitchFamily="34" charset="0"/>
            </a:rPr>
            <a:t>358,81 га</a:t>
          </a:r>
          <a:endParaRPr lang="ru-RU" sz="12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939CFBF-976C-49CD-B970-04364B5C88BC}" type="parTrans" cxnId="{8E6F7B0C-AD59-44BB-B6C7-C96337FA6CAB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F79B77F-ACFD-4CBE-9EFA-0AB08EF76DAF}" type="sibTrans" cxnId="{8E6F7B0C-AD59-44BB-B6C7-C96337FA6CA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BF7915-8210-46F8-9DD6-AFEF134BADC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Проведено інвентаризацію архівних матеріалів в кількості </a:t>
          </a:r>
          <a:r>
            <a:rPr lang="uk-UA" sz="1200" b="1" dirty="0" smtClean="0">
              <a:solidFill>
                <a:srgbClr val="C00000"/>
              </a:solidFill>
              <a:latin typeface="Trebuchet MS" panose="020B0603020202020204" pitchFamily="34" charset="0"/>
            </a:rPr>
            <a:t>17 995  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одиниць (землевпорядна документація).</a:t>
          </a:r>
          <a:endParaRPr lang="ru-RU" sz="1200" dirty="0">
            <a:solidFill>
              <a:srgbClr val="0070C0"/>
            </a:solidFill>
          </a:endParaRPr>
        </a:p>
      </dgm:t>
    </dgm:pt>
    <dgm:pt modelId="{1E3C2E11-FF8D-4D58-A11E-9951381DBFDE}" type="parTrans" cxnId="{46ADB1B6-A0B1-4F10-824F-CFCECAB3012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44937A3F-AB1D-4000-8EF6-90CBB7545646}" type="sibTrans" cxnId="{46ADB1B6-A0B1-4F10-824F-CFCECAB3012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6EC1DF-1FE3-4D0D-BABE-0EAC4EDEDA0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Створено та наповнено бази даних рішень міської ради щодо земельних відносин, про затвердження проектів землеустрою та про передачу у власність земельних ділянок учасникам бойових дій АТО.</a:t>
          </a:r>
          <a:endParaRPr lang="ru-RU" sz="1000" dirty="0">
            <a:solidFill>
              <a:srgbClr val="0070C0"/>
            </a:solidFill>
          </a:endParaRPr>
        </a:p>
      </dgm:t>
    </dgm:pt>
    <dgm:pt modelId="{ABD094EB-5E00-471C-A12E-C97BE67EA0E3}" type="parTrans" cxnId="{C438003F-66E7-4085-8633-50AED4E9859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4A319C83-7622-4421-90B6-32D497652DF1}" type="sibTrans" cxnId="{C438003F-66E7-4085-8633-50AED4E9859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C627B4F-DBE6-43A8-A3AC-846263FB1BDB}" type="pres">
      <dgm:prSet presAssocID="{A3C039FD-6EAB-4FA4-9281-007DC3D102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7565D11-7182-4737-B38A-5009B17DFFF5}" type="pres">
      <dgm:prSet presAssocID="{A3C039FD-6EAB-4FA4-9281-007DC3D1028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93B2081F-972C-4FCC-9575-F10ADF0ADBB6}" type="pres">
      <dgm:prSet presAssocID="{A3C039FD-6EAB-4FA4-9281-007DC3D10284}" presName="FourNodes_1" presStyleLbl="node1" presStyleIdx="0" presStyleCnt="4" custLinFactNeighborX="9091" custLinFactNeighborY="32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EA392E-07CA-4422-B26B-4BC21FDDFEE6}" type="pres">
      <dgm:prSet presAssocID="{A3C039FD-6EAB-4FA4-9281-007DC3D10284}" presName="FourNodes_2" presStyleLbl="node1" presStyleIdx="1" presStyleCnt="4" custLinFactNeighborX="716" custLinFactNeighborY="-50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4B90D8-4868-42EA-BF9E-02E5BD0E6C6A}" type="pres">
      <dgm:prSet presAssocID="{A3C039FD-6EAB-4FA4-9281-007DC3D10284}" presName="FourNodes_3" presStyleLbl="node1" presStyleIdx="2" presStyleCnt="4" custLinFactNeighborX="-7534" custLinFactNeighborY="-9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4A7696-C5DF-4B64-9C4B-2C21D271427A}" type="pres">
      <dgm:prSet presAssocID="{A3C039FD-6EAB-4FA4-9281-007DC3D10284}" presName="FourNodes_4" presStyleLbl="node1" presStyleIdx="3" presStyleCnt="4" custLinFactNeighborX="-15909" custLinFactNeighborY="-1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CB6E4-3B63-4DCB-8996-2F46F5427113}" type="pres">
      <dgm:prSet presAssocID="{A3C039FD-6EAB-4FA4-9281-007DC3D10284}" presName="FourConn_1-2" presStyleLbl="fgAccFollowNode1" presStyleIdx="0" presStyleCnt="3" custAng="16200000" custLinFactX="-1200000" custLinFactNeighborX="-1209344" custLinFactNeighborY="-896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ADB65D-18D2-45C2-9D4A-B3B3C685D87D}" type="pres">
      <dgm:prSet presAssocID="{A3C039FD-6EAB-4FA4-9281-007DC3D10284}" presName="FourConn_2-3" presStyleLbl="fgAccFollowNode1" presStyleIdx="1" presStyleCnt="3" custAng="16200000" custLinFactX="-1300000" custLinFactNeighborX="-1324389" custLinFactNeighborY="-82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F9F233-F5B5-401C-AEDC-D477FAFAE350}" type="pres">
      <dgm:prSet presAssocID="{A3C039FD-6EAB-4FA4-9281-007DC3D10284}" presName="FourConn_3-4" presStyleLbl="fgAccFollowNode1" presStyleIdx="2" presStyleCnt="3" custAng="16200000" custLinFactX="-1400000" custLinFactY="-3130" custLinFactNeighborX="-1448245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2B19A2-33CA-4A18-BD95-C6A556B51189}" type="pres">
      <dgm:prSet presAssocID="{A3C039FD-6EAB-4FA4-9281-007DC3D1028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D37010-BA13-4C38-A249-A44512EEBC2E}" type="pres">
      <dgm:prSet presAssocID="{A3C039FD-6EAB-4FA4-9281-007DC3D1028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0CBA6A-5D00-4C90-98B3-8D0894C27C23}" type="pres">
      <dgm:prSet presAssocID="{A3C039FD-6EAB-4FA4-9281-007DC3D1028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ABCC52-4EB8-493D-B858-B0A85E769D53}" type="pres">
      <dgm:prSet presAssocID="{A3C039FD-6EAB-4FA4-9281-007DC3D1028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FAA63-3538-4327-81A9-0E09AE55BBF9}" type="presOf" srcId="{EF79B77F-ACFD-4CBE-9EFA-0AB08EF76DAF}" destId="{D7ADB65D-18D2-45C2-9D4A-B3B3C685D87D}" srcOrd="0" destOrd="0" presId="urn:microsoft.com/office/officeart/2005/8/layout/vProcess5"/>
    <dgm:cxn modelId="{46ADB1B6-A0B1-4F10-824F-CFCECAB30123}" srcId="{A3C039FD-6EAB-4FA4-9281-007DC3D10284}" destId="{4DBF7915-8210-46F8-9DD6-AFEF134BADC8}" srcOrd="2" destOrd="0" parTransId="{1E3C2E11-FF8D-4D58-A11E-9951381DBFDE}" sibTransId="{44937A3F-AB1D-4000-8EF6-90CBB7545646}"/>
    <dgm:cxn modelId="{2CAC74F5-D982-4697-80E0-85A86A91BBF8}" type="presOf" srcId="{059A75EE-D1F8-41D4-AA8D-BDCDE35669D0}" destId="{93B2081F-972C-4FCC-9575-F10ADF0ADBB6}" srcOrd="0" destOrd="0" presId="urn:microsoft.com/office/officeart/2005/8/layout/vProcess5"/>
    <dgm:cxn modelId="{146733C8-C209-4537-8160-635C9A6EBE16}" type="presOf" srcId="{059A75EE-D1F8-41D4-AA8D-BDCDE35669D0}" destId="{5D2B19A2-33CA-4A18-BD95-C6A556B51189}" srcOrd="1" destOrd="0" presId="urn:microsoft.com/office/officeart/2005/8/layout/vProcess5"/>
    <dgm:cxn modelId="{6AD33850-4B01-40FD-8791-160F8E553835}" srcId="{A3C039FD-6EAB-4FA4-9281-007DC3D10284}" destId="{059A75EE-D1F8-41D4-AA8D-BDCDE35669D0}" srcOrd="0" destOrd="0" parTransId="{FD380753-D9A0-471E-B734-214DC92366D9}" sibTransId="{E7742693-7B63-4332-A83F-8227298534C7}"/>
    <dgm:cxn modelId="{B71A0F97-7C6B-48BD-8CF2-F296DFDAAE00}" type="presOf" srcId="{A3C039FD-6EAB-4FA4-9281-007DC3D10284}" destId="{EC627B4F-DBE6-43A8-A3AC-846263FB1BDB}" srcOrd="0" destOrd="0" presId="urn:microsoft.com/office/officeart/2005/8/layout/vProcess5"/>
    <dgm:cxn modelId="{BDA5BCA1-C83B-4308-9AE3-A03073DF2CB9}" type="presOf" srcId="{4DBF7915-8210-46F8-9DD6-AFEF134BADC8}" destId="{404B90D8-4868-42EA-BF9E-02E5BD0E6C6A}" srcOrd="0" destOrd="0" presId="urn:microsoft.com/office/officeart/2005/8/layout/vProcess5"/>
    <dgm:cxn modelId="{C438003F-66E7-4085-8633-50AED4E9859D}" srcId="{A3C039FD-6EAB-4FA4-9281-007DC3D10284}" destId="{E56EC1DF-1FE3-4D0D-BABE-0EAC4EDEDA05}" srcOrd="3" destOrd="0" parTransId="{ABD094EB-5E00-471C-A12E-C97BE67EA0E3}" sibTransId="{4A319C83-7622-4421-90B6-32D497652DF1}"/>
    <dgm:cxn modelId="{86758671-80B2-4F66-A935-C4276474A8BD}" type="presOf" srcId="{570FE17B-1EC8-4F87-B262-E890A74BA511}" destId="{52D37010-BA13-4C38-A249-A44512EEBC2E}" srcOrd="1" destOrd="0" presId="urn:microsoft.com/office/officeart/2005/8/layout/vProcess5"/>
    <dgm:cxn modelId="{8E6F7B0C-AD59-44BB-B6C7-C96337FA6CAB}" srcId="{A3C039FD-6EAB-4FA4-9281-007DC3D10284}" destId="{570FE17B-1EC8-4F87-B262-E890A74BA511}" srcOrd="1" destOrd="0" parTransId="{F939CFBF-976C-49CD-B970-04364B5C88BC}" sibTransId="{EF79B77F-ACFD-4CBE-9EFA-0AB08EF76DAF}"/>
    <dgm:cxn modelId="{27E9349D-8131-461F-A446-ED1BC0719EB1}" type="presOf" srcId="{E56EC1DF-1FE3-4D0D-BABE-0EAC4EDEDA05}" destId="{CAABCC52-4EB8-493D-B858-B0A85E769D53}" srcOrd="1" destOrd="0" presId="urn:microsoft.com/office/officeart/2005/8/layout/vProcess5"/>
    <dgm:cxn modelId="{F258D18D-5377-47FB-AAA1-8A87F3C9CD3F}" type="presOf" srcId="{4DBF7915-8210-46F8-9DD6-AFEF134BADC8}" destId="{100CBA6A-5D00-4C90-98B3-8D0894C27C23}" srcOrd="1" destOrd="0" presId="urn:microsoft.com/office/officeart/2005/8/layout/vProcess5"/>
    <dgm:cxn modelId="{936E26F1-D82E-4D89-A421-E0E824C4E24A}" type="presOf" srcId="{570FE17B-1EC8-4F87-B262-E890A74BA511}" destId="{BAEA392E-07CA-4422-B26B-4BC21FDDFEE6}" srcOrd="0" destOrd="0" presId="urn:microsoft.com/office/officeart/2005/8/layout/vProcess5"/>
    <dgm:cxn modelId="{F77B135C-22CD-4E81-A9EB-E6E20BD75477}" type="presOf" srcId="{44937A3F-AB1D-4000-8EF6-90CBB7545646}" destId="{6BF9F233-F5B5-401C-AEDC-D477FAFAE350}" srcOrd="0" destOrd="0" presId="urn:microsoft.com/office/officeart/2005/8/layout/vProcess5"/>
    <dgm:cxn modelId="{D04A752F-718E-4CC9-B561-09DE182054A5}" type="presOf" srcId="{E7742693-7B63-4332-A83F-8227298534C7}" destId="{5D4CB6E4-3B63-4DCB-8996-2F46F5427113}" srcOrd="0" destOrd="0" presId="urn:microsoft.com/office/officeart/2005/8/layout/vProcess5"/>
    <dgm:cxn modelId="{E0764378-2F91-46D9-AF98-98AC44B7EB8D}" type="presOf" srcId="{E56EC1DF-1FE3-4D0D-BABE-0EAC4EDEDA05}" destId="{FA4A7696-C5DF-4B64-9C4B-2C21D271427A}" srcOrd="0" destOrd="0" presId="urn:microsoft.com/office/officeart/2005/8/layout/vProcess5"/>
    <dgm:cxn modelId="{03C2C966-CB28-40A9-9299-C7DE1C63ACE6}" type="presParOf" srcId="{EC627B4F-DBE6-43A8-A3AC-846263FB1BDB}" destId="{B7565D11-7182-4737-B38A-5009B17DFFF5}" srcOrd="0" destOrd="0" presId="urn:microsoft.com/office/officeart/2005/8/layout/vProcess5"/>
    <dgm:cxn modelId="{4DBDF440-D98F-401E-BEE5-532BC1894DC5}" type="presParOf" srcId="{EC627B4F-DBE6-43A8-A3AC-846263FB1BDB}" destId="{93B2081F-972C-4FCC-9575-F10ADF0ADBB6}" srcOrd="1" destOrd="0" presId="urn:microsoft.com/office/officeart/2005/8/layout/vProcess5"/>
    <dgm:cxn modelId="{0A91BA26-1A0A-4AB6-9F5C-DA2D82782E6B}" type="presParOf" srcId="{EC627B4F-DBE6-43A8-A3AC-846263FB1BDB}" destId="{BAEA392E-07CA-4422-B26B-4BC21FDDFEE6}" srcOrd="2" destOrd="0" presId="urn:microsoft.com/office/officeart/2005/8/layout/vProcess5"/>
    <dgm:cxn modelId="{A7AB9B84-744F-478D-9C5B-4C1AEC5F4736}" type="presParOf" srcId="{EC627B4F-DBE6-43A8-A3AC-846263FB1BDB}" destId="{404B90D8-4868-42EA-BF9E-02E5BD0E6C6A}" srcOrd="3" destOrd="0" presId="urn:microsoft.com/office/officeart/2005/8/layout/vProcess5"/>
    <dgm:cxn modelId="{8F64EFFE-3565-43FF-B0CB-28C260570BF5}" type="presParOf" srcId="{EC627B4F-DBE6-43A8-A3AC-846263FB1BDB}" destId="{FA4A7696-C5DF-4B64-9C4B-2C21D271427A}" srcOrd="4" destOrd="0" presId="urn:microsoft.com/office/officeart/2005/8/layout/vProcess5"/>
    <dgm:cxn modelId="{A5C339FB-C0D4-4BB2-9110-0928296F17AA}" type="presParOf" srcId="{EC627B4F-DBE6-43A8-A3AC-846263FB1BDB}" destId="{5D4CB6E4-3B63-4DCB-8996-2F46F5427113}" srcOrd="5" destOrd="0" presId="urn:microsoft.com/office/officeart/2005/8/layout/vProcess5"/>
    <dgm:cxn modelId="{2D4E1B5A-F415-458C-B6AB-E353CDCB2F43}" type="presParOf" srcId="{EC627B4F-DBE6-43A8-A3AC-846263FB1BDB}" destId="{D7ADB65D-18D2-45C2-9D4A-B3B3C685D87D}" srcOrd="6" destOrd="0" presId="urn:microsoft.com/office/officeart/2005/8/layout/vProcess5"/>
    <dgm:cxn modelId="{EA318E67-BE7F-4569-9E36-12BCC8A6B24A}" type="presParOf" srcId="{EC627B4F-DBE6-43A8-A3AC-846263FB1BDB}" destId="{6BF9F233-F5B5-401C-AEDC-D477FAFAE350}" srcOrd="7" destOrd="0" presId="urn:microsoft.com/office/officeart/2005/8/layout/vProcess5"/>
    <dgm:cxn modelId="{EDC7B233-361F-47D2-A2F4-9332612B5B4C}" type="presParOf" srcId="{EC627B4F-DBE6-43A8-A3AC-846263FB1BDB}" destId="{5D2B19A2-33CA-4A18-BD95-C6A556B51189}" srcOrd="8" destOrd="0" presId="urn:microsoft.com/office/officeart/2005/8/layout/vProcess5"/>
    <dgm:cxn modelId="{8E5F99F1-1437-49E7-AB04-CBB3C343E929}" type="presParOf" srcId="{EC627B4F-DBE6-43A8-A3AC-846263FB1BDB}" destId="{52D37010-BA13-4C38-A249-A44512EEBC2E}" srcOrd="9" destOrd="0" presId="urn:microsoft.com/office/officeart/2005/8/layout/vProcess5"/>
    <dgm:cxn modelId="{814215A7-ACB0-4C9E-BF14-76F741711D4B}" type="presParOf" srcId="{EC627B4F-DBE6-43A8-A3AC-846263FB1BDB}" destId="{100CBA6A-5D00-4C90-98B3-8D0894C27C23}" srcOrd="10" destOrd="0" presId="urn:microsoft.com/office/officeart/2005/8/layout/vProcess5"/>
    <dgm:cxn modelId="{D726DD9E-D185-4C80-A487-1D325BB1F284}" type="presParOf" srcId="{EC627B4F-DBE6-43A8-A3AC-846263FB1BDB}" destId="{CAABCC52-4EB8-493D-B858-B0A85E769D53}" srcOrd="11" destOrd="0" presId="urn:microsoft.com/office/officeart/2005/8/layout/v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00B925-C55C-4595-AC7C-A7D85954D4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20</a:t>
          </a:r>
          <a:r>
            <a:rPr lang="en-US" sz="10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9</a:t>
          </a:r>
          <a:endParaRPr lang="ru-RU" sz="10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A3EDC5B1-15AB-4B28-B4FF-804CB308A5FD}" type="parTrans" cxnId="{5DC19C9B-C0B7-4A0B-A4F8-DCA98A7C5522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820F459-0F4F-4305-9C02-0C55E0D76A98}" type="sibTrans" cxnId="{5DC19C9B-C0B7-4A0B-A4F8-DCA98A7C5522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4872462-886E-4E2D-8C62-F09D2F0E9434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учасникам АТО;</a:t>
          </a:r>
          <a:endParaRPr lang="ru-RU" sz="1200" b="1" dirty="0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5CBECEA6-6F13-4518-9C96-F19BD95372FD}" type="parTrans" cxnId="{38CBCA95-32D8-4640-8F6A-3DA2F0E5AECB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F48E106-0569-4B11-8A5C-79EE75DEE52D}" type="sibTrans" cxnId="{38CBCA95-32D8-4640-8F6A-3DA2F0E5AECB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702F902-DDCF-41F1-9CE3-8300546B5A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8</a:t>
          </a:r>
          <a:endParaRPr lang="ru-RU" sz="12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0D67E3B0-1107-4681-97DF-BB9727F834A5}" type="parTrans" cxnId="{A8AFFBD4-0193-4C14-9879-A340D1540836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DD1213F-A058-4533-9E27-386C3BCB4448}" type="sibTrans" cxnId="{A8AFFBD4-0193-4C14-9879-A340D1540836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1DD9F86-0060-43ED-8F5E-4A71246499C1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сім’ям загиблих учасників АТО;</a:t>
          </a:r>
          <a:endParaRPr lang="ru-RU" sz="1200" b="1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4BC66263-9CEA-4C34-BB19-1531C153874E}" type="parTrans" cxnId="{225FC4B6-AB64-4F37-BDD0-E94F70C222AA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F04593E-C9ED-4671-ABDD-2F6B02216104}" type="sibTrans" cxnId="{225FC4B6-AB64-4F37-BDD0-E94F70C222AA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D8CC675-984A-49A6-AE64-1586914E87A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</a:t>
          </a:r>
          <a:endParaRPr lang="ru-RU" sz="14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4DB6D54C-E991-4014-A2C5-4552739BEDAB}" type="parTrans" cxnId="{5FF1D766-FECB-4D78-BDEE-9D67008AC557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8E803DD-4EC0-4AC5-9131-96BB45FCE8FC}" type="sibTrans" cxnId="{5FF1D766-FECB-4D78-BDEE-9D67008AC557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4A0DE4B-41AC-4ECD-88A5-6DC28582C865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передано в оренду сім’ям загиблих учасників АТО;</a:t>
          </a:r>
          <a:endParaRPr lang="ru-RU" sz="1200" b="1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8AB82922-0A66-443A-9CCF-2F5D5A49B26E}" type="parTrans" cxnId="{447A1EC6-B6A6-40E8-A247-359DA615F1E9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A619C58-9DEF-4878-9EE3-18A701A0F120}" type="sibTrans" cxnId="{447A1EC6-B6A6-40E8-A247-359DA615F1E9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F681EC-4140-40B4-B959-6618AFDE579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</a:t>
          </a:r>
          <a:endParaRPr lang="ru-RU" sz="10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45775C39-631C-4307-A621-6313A2E0A8BB}" type="parTrans" cxnId="{6290451C-E559-4251-BF80-DE4D16A0F6EF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64BAE1E-363A-4453-9DCA-7C19FDCD72EF}" type="sibTrans" cxnId="{6290451C-E559-4251-BF80-DE4D16A0F6EF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0CFCF90-7946-4893-A6CC-C02A6E0622D8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передано в оренду учасникам АТО;</a:t>
          </a:r>
          <a:endParaRPr lang="ru-RU" sz="1200" b="1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DE93065C-367F-4D4C-84C1-782780297854}" type="parTrans" cxnId="{1AC79262-9483-4475-9D44-0CE19AB5C1E8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1E8B83C-723E-42B4-B55F-CE51BD64414C}" type="sibTrans" cxnId="{1AC79262-9483-4475-9D44-0CE19AB5C1E8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4D2483B-7984-4AF5-9E03-2C3658F116A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1</a:t>
          </a:r>
          <a:endParaRPr lang="ru-RU" sz="12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60A912F9-E45F-4652-ACDB-FA1BC7AF65D4}" type="parTrans" cxnId="{51352D0A-CBC9-4FD5-9D46-648200734758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DC28DEE-4E41-4F2E-B4C0-25FAAF7B6C7B}" type="sibTrans" cxnId="{51352D0A-CBC9-4FD5-9D46-648200734758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E7BF182-A7EA-4138-8961-A97DC2ED1457}">
      <dgm:prSet custT="1"/>
      <dgm:spPr/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Земельні ділянки особам з інвалідністю;</a:t>
          </a:r>
          <a:endParaRPr lang="ru-RU" sz="1200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FBDA6EEA-6069-4D33-9A57-B723AC96F42A}" type="parTrans" cxnId="{4C6710A3-A131-417E-BEEB-C49A35ADAC0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7E44418-C11D-422A-BA9B-577E4CEF1297}" type="sibTrans" cxnId="{4C6710A3-A131-417E-BEEB-C49A35ADAC0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69D57-45AB-4967-A4D9-67D1CD37F121}" type="pres">
      <dgm:prSet presAssocID="{8000B925-C55C-4595-AC7C-A7D85954D479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8386B8B-D0B2-4A6C-9154-65A07D304748}" type="pres">
      <dgm:prSet presAssocID="{8000B925-C55C-4595-AC7C-A7D85954D479}" presName="parentText" presStyleLbl="alignNode1" presStyleIdx="0" presStyleCnt="5" custLinFactNeighborX="-1628" custLinFactNeighborY="-39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B95D-A66F-4E81-BD15-0BFBBBF8EEE3}" type="pres">
      <dgm:prSet presAssocID="{8000B925-C55C-4595-AC7C-A7D85954D47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6A2D-74C6-4BE8-96C6-652DB9F37EEB}" type="pres">
      <dgm:prSet presAssocID="{D820F459-0F4F-4305-9C02-0C55E0D76A9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D0102F79-64DC-42EC-9AAF-50D5FB68D6F7}" type="pres">
      <dgm:prSet presAssocID="{E702F902-DDCF-41F1-9CE3-8300546B5A92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B51669B-D016-48C8-80C9-0A17EEF8BB73}" type="pres">
      <dgm:prSet presAssocID="{E702F902-DDCF-41F1-9CE3-8300546B5A9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CC8-9488-4A9D-BD20-58332138DC17}" type="pres">
      <dgm:prSet presAssocID="{E702F902-DDCF-41F1-9CE3-8300546B5A9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1012-5199-445D-B804-03C5AA2E9396}" type="pres">
      <dgm:prSet presAssocID="{0DD1213F-A058-4533-9E27-386C3BCB444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0466C9A6-3122-4AE0-93E6-C9452C1DA07D}" type="pres">
      <dgm:prSet presAssocID="{BD8CC675-984A-49A6-AE64-1586914E87AE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CF06E57-CA27-457D-82DD-7BA70F2DA038}" type="pres">
      <dgm:prSet presAssocID="{BD8CC675-984A-49A6-AE64-1586914E87A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2F8D-6C1C-4309-8C58-D58F9D746129}" type="pres">
      <dgm:prSet presAssocID="{BD8CC675-984A-49A6-AE64-1586914E87A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3F12-F149-41F3-BC05-82CBF87F2CEA}" type="pres">
      <dgm:prSet presAssocID="{C8E803DD-4EC0-4AC5-9131-96BB45FCE8FC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6DC3C0CE-BA77-4EE2-9497-72F2594191E6}" type="pres">
      <dgm:prSet presAssocID="{23F681EC-4140-40B4-B959-6618AFDE5790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ECB8AF2-4C5A-4203-9EB0-5B383D9E3B13}" type="pres">
      <dgm:prSet presAssocID="{23F681EC-4140-40B4-B959-6618AFDE579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EB6D-E80B-48FA-BBE8-7804A23E68EE}" type="pres">
      <dgm:prSet presAssocID="{23F681EC-4140-40B4-B959-6618AFDE579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C03D3-CA01-48D1-B79F-10A246A30544}" type="pres">
      <dgm:prSet presAssocID="{364BAE1E-363A-4453-9DCA-7C19FDCD72EF}" presName="sp" presStyleCnt="0"/>
      <dgm:spPr/>
      <dgm:t>
        <a:bodyPr/>
        <a:lstStyle/>
        <a:p>
          <a:endParaRPr lang="ru-RU"/>
        </a:p>
      </dgm:t>
    </dgm:pt>
    <dgm:pt modelId="{232CF41C-A2F7-43D6-81A1-2BA34D047E27}" type="pres">
      <dgm:prSet presAssocID="{54D2483B-7984-4AF5-9E03-2C3658F116A0}" presName="composite" presStyleCnt="0"/>
      <dgm:spPr/>
      <dgm:t>
        <a:bodyPr/>
        <a:lstStyle/>
        <a:p>
          <a:endParaRPr lang="ru-RU"/>
        </a:p>
      </dgm:t>
    </dgm:pt>
    <dgm:pt modelId="{98D22AA6-355A-4E58-A86A-C26BB46F1469}" type="pres">
      <dgm:prSet presAssocID="{54D2483B-7984-4AF5-9E03-2C3658F116A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05530-5A6C-46C8-B274-12A7B5771CBD}" type="pres">
      <dgm:prSet presAssocID="{54D2483B-7984-4AF5-9E03-2C3658F116A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44967-14EF-4CA8-9D65-402C108CBD9C}" type="presOf" srcId="{11DD9F86-0060-43ED-8F5E-4A71246499C1}" destId="{0515CCC8-9488-4A9D-BD20-58332138DC17}" srcOrd="0" destOrd="0" presId="urn:microsoft.com/office/officeart/2005/8/layout/chevron2"/>
    <dgm:cxn modelId="{225FC4B6-AB64-4F37-BDD0-E94F70C222AA}" srcId="{E702F902-DDCF-41F1-9CE3-8300546B5A92}" destId="{11DD9F86-0060-43ED-8F5E-4A71246499C1}" srcOrd="0" destOrd="0" parTransId="{4BC66263-9CEA-4C34-BB19-1531C153874E}" sibTransId="{EF04593E-C9ED-4671-ABDD-2F6B02216104}"/>
    <dgm:cxn modelId="{242012AA-DF12-437F-A393-4FBD6B796D86}" type="presOf" srcId="{23F681EC-4140-40B4-B959-6618AFDE5790}" destId="{4ECB8AF2-4C5A-4203-9EB0-5B383D9E3B13}" srcOrd="0" destOrd="0" presId="urn:microsoft.com/office/officeart/2005/8/layout/chevron2"/>
    <dgm:cxn modelId="{26C8951A-59EB-44A8-A7B6-1F28D8A9023A}" type="presOf" srcId="{F4872462-886E-4E2D-8C62-F09D2F0E9434}" destId="{B14CB95D-A66F-4E81-BD15-0BFBBBF8EEE3}" srcOrd="0" destOrd="0" presId="urn:microsoft.com/office/officeart/2005/8/layout/chevron2"/>
    <dgm:cxn modelId="{3676C95A-2257-4A0A-B00B-0B29A5C3F505}" type="presOf" srcId="{A846CA49-070F-4C8F-8B5E-3D5C77EA62D7}" destId="{7357CE14-2487-4D9B-AA52-09A7BEBD8B37}" srcOrd="0" destOrd="0" presId="urn:microsoft.com/office/officeart/2005/8/layout/chevron2"/>
    <dgm:cxn modelId="{BBEBDD2C-9742-4D39-B80D-ECD04B43AD60}" type="presOf" srcId="{54D2483B-7984-4AF5-9E03-2C3658F116A0}" destId="{98D22AA6-355A-4E58-A86A-C26BB46F1469}" srcOrd="0" destOrd="0" presId="urn:microsoft.com/office/officeart/2005/8/layout/chevron2"/>
    <dgm:cxn modelId="{184065BF-4485-4F4D-9DB0-1A65148A66BD}" type="presOf" srcId="{3E7BF182-A7EA-4138-8961-A97DC2ED1457}" destId="{0E405530-5A6C-46C8-B274-12A7B5771CBD}" srcOrd="0" destOrd="0" presId="urn:microsoft.com/office/officeart/2005/8/layout/chevron2"/>
    <dgm:cxn modelId="{5032ED53-773F-41C0-A32E-906195D3A3FD}" type="presOf" srcId="{BD8CC675-984A-49A6-AE64-1586914E87AE}" destId="{8CF06E57-CA27-457D-82DD-7BA70F2DA038}" srcOrd="0" destOrd="0" presId="urn:microsoft.com/office/officeart/2005/8/layout/chevron2"/>
    <dgm:cxn modelId="{98DD4001-A991-4AEC-8084-5D16BC0C9045}" type="presOf" srcId="{8000B925-C55C-4595-AC7C-A7D85954D479}" destId="{98386B8B-D0B2-4A6C-9154-65A07D304748}" srcOrd="0" destOrd="0" presId="urn:microsoft.com/office/officeart/2005/8/layout/chevron2"/>
    <dgm:cxn modelId="{6290451C-E559-4251-BF80-DE4D16A0F6EF}" srcId="{A846CA49-070F-4C8F-8B5E-3D5C77EA62D7}" destId="{23F681EC-4140-40B4-B959-6618AFDE5790}" srcOrd="3" destOrd="0" parTransId="{45775C39-631C-4307-A621-6313A2E0A8BB}" sibTransId="{364BAE1E-363A-4453-9DCA-7C19FDCD72EF}"/>
    <dgm:cxn modelId="{4C6710A3-A131-417E-BEEB-C49A35ADAC0C}" srcId="{54D2483B-7984-4AF5-9E03-2C3658F116A0}" destId="{3E7BF182-A7EA-4138-8961-A97DC2ED1457}" srcOrd="0" destOrd="0" parTransId="{FBDA6EEA-6069-4D33-9A57-B723AC96F42A}" sibTransId="{57E44418-C11D-422A-BA9B-577E4CEF1297}"/>
    <dgm:cxn modelId="{5FF1D766-FECB-4D78-BDEE-9D67008AC557}" srcId="{A846CA49-070F-4C8F-8B5E-3D5C77EA62D7}" destId="{BD8CC675-984A-49A6-AE64-1586914E87AE}" srcOrd="2" destOrd="0" parTransId="{4DB6D54C-E991-4014-A2C5-4552739BEDAB}" sibTransId="{C8E803DD-4EC0-4AC5-9131-96BB45FCE8FC}"/>
    <dgm:cxn modelId="{1AC79262-9483-4475-9D44-0CE19AB5C1E8}" srcId="{23F681EC-4140-40B4-B959-6618AFDE5790}" destId="{10CFCF90-7946-4893-A6CC-C02A6E0622D8}" srcOrd="0" destOrd="0" parTransId="{DE93065C-367F-4D4C-84C1-782780297854}" sibTransId="{11E8B83C-723E-42B4-B55F-CE51BD64414C}"/>
    <dgm:cxn modelId="{A8AFFBD4-0193-4C14-9879-A340D1540836}" srcId="{A846CA49-070F-4C8F-8B5E-3D5C77EA62D7}" destId="{E702F902-DDCF-41F1-9CE3-8300546B5A92}" srcOrd="1" destOrd="0" parTransId="{0D67E3B0-1107-4681-97DF-BB9727F834A5}" sibTransId="{0DD1213F-A058-4533-9E27-386C3BCB4448}"/>
    <dgm:cxn modelId="{447A1EC6-B6A6-40E8-A247-359DA615F1E9}" srcId="{BD8CC675-984A-49A6-AE64-1586914E87AE}" destId="{D4A0DE4B-41AC-4ECD-88A5-6DC28582C865}" srcOrd="0" destOrd="0" parTransId="{8AB82922-0A66-443A-9CCF-2F5D5A49B26E}" sibTransId="{7A619C58-9DEF-4878-9EE3-18A701A0F120}"/>
    <dgm:cxn modelId="{38CBCA95-32D8-4640-8F6A-3DA2F0E5AECB}" srcId="{8000B925-C55C-4595-AC7C-A7D85954D479}" destId="{F4872462-886E-4E2D-8C62-F09D2F0E9434}" srcOrd="0" destOrd="0" parTransId="{5CBECEA6-6F13-4518-9C96-F19BD95372FD}" sibTransId="{5F48E106-0569-4B11-8A5C-79EE75DEE52D}"/>
    <dgm:cxn modelId="{5DC19C9B-C0B7-4A0B-A4F8-DCA98A7C5522}" srcId="{A846CA49-070F-4C8F-8B5E-3D5C77EA62D7}" destId="{8000B925-C55C-4595-AC7C-A7D85954D479}" srcOrd="0" destOrd="0" parTransId="{A3EDC5B1-15AB-4B28-B4FF-804CB308A5FD}" sibTransId="{D820F459-0F4F-4305-9C02-0C55E0D76A98}"/>
    <dgm:cxn modelId="{78659C48-02BF-4B9B-AA6C-C84F3B9F4BBD}" type="presOf" srcId="{E702F902-DDCF-41F1-9CE3-8300546B5A92}" destId="{3B51669B-D016-48C8-80C9-0A17EEF8BB73}" srcOrd="0" destOrd="0" presId="urn:microsoft.com/office/officeart/2005/8/layout/chevron2"/>
    <dgm:cxn modelId="{51352D0A-CBC9-4FD5-9D46-648200734758}" srcId="{A846CA49-070F-4C8F-8B5E-3D5C77EA62D7}" destId="{54D2483B-7984-4AF5-9E03-2C3658F116A0}" srcOrd="4" destOrd="0" parTransId="{60A912F9-E45F-4652-ACDB-FA1BC7AF65D4}" sibTransId="{4DC28DEE-4E41-4F2E-B4C0-25FAAF7B6C7B}"/>
    <dgm:cxn modelId="{7B5114D1-F224-44C5-B35C-05FAFDD53C26}" type="presOf" srcId="{10CFCF90-7946-4893-A6CC-C02A6E0622D8}" destId="{2F0FEB6D-E80B-48FA-BBE8-7804A23E68EE}" srcOrd="0" destOrd="0" presId="urn:microsoft.com/office/officeart/2005/8/layout/chevron2"/>
    <dgm:cxn modelId="{A82D6193-120C-4E71-824D-084DD2695061}" type="presOf" srcId="{D4A0DE4B-41AC-4ECD-88A5-6DC28582C865}" destId="{6E432F8D-6C1C-4309-8C58-D58F9D746129}" srcOrd="0" destOrd="0" presId="urn:microsoft.com/office/officeart/2005/8/layout/chevron2"/>
    <dgm:cxn modelId="{57F53124-DAC0-4BCA-81F2-4201E3B7C36E}" type="presParOf" srcId="{7357CE14-2487-4D9B-AA52-09A7BEBD8B37}" destId="{04569D57-45AB-4967-A4D9-67D1CD37F121}" srcOrd="0" destOrd="0" presId="urn:microsoft.com/office/officeart/2005/8/layout/chevron2"/>
    <dgm:cxn modelId="{A7891E1E-CA3D-42E9-8F6C-E08BEB97B31C}" type="presParOf" srcId="{04569D57-45AB-4967-A4D9-67D1CD37F121}" destId="{98386B8B-D0B2-4A6C-9154-65A07D304748}" srcOrd="0" destOrd="0" presId="urn:microsoft.com/office/officeart/2005/8/layout/chevron2"/>
    <dgm:cxn modelId="{ED34A570-9138-4F73-AD40-E9F67FBDBF68}" type="presParOf" srcId="{04569D57-45AB-4967-A4D9-67D1CD37F121}" destId="{B14CB95D-A66F-4E81-BD15-0BFBBBF8EEE3}" srcOrd="1" destOrd="0" presId="urn:microsoft.com/office/officeart/2005/8/layout/chevron2"/>
    <dgm:cxn modelId="{87704D57-8877-40E1-A239-B0C681073796}" type="presParOf" srcId="{7357CE14-2487-4D9B-AA52-09A7BEBD8B37}" destId="{E4F86A2D-74C6-4BE8-96C6-652DB9F37EEB}" srcOrd="1" destOrd="0" presId="urn:microsoft.com/office/officeart/2005/8/layout/chevron2"/>
    <dgm:cxn modelId="{2CD27680-C7B7-4E34-A0ED-1A8B8CB4B1A8}" type="presParOf" srcId="{7357CE14-2487-4D9B-AA52-09A7BEBD8B37}" destId="{D0102F79-64DC-42EC-9AAF-50D5FB68D6F7}" srcOrd="2" destOrd="0" presId="urn:microsoft.com/office/officeart/2005/8/layout/chevron2"/>
    <dgm:cxn modelId="{7F6AAE8D-BA3A-449A-BDE6-F323E807E718}" type="presParOf" srcId="{D0102F79-64DC-42EC-9AAF-50D5FB68D6F7}" destId="{3B51669B-D016-48C8-80C9-0A17EEF8BB73}" srcOrd="0" destOrd="0" presId="urn:microsoft.com/office/officeart/2005/8/layout/chevron2"/>
    <dgm:cxn modelId="{5FEF78CD-1EC2-4780-BBF5-75199DE9F7E0}" type="presParOf" srcId="{D0102F79-64DC-42EC-9AAF-50D5FB68D6F7}" destId="{0515CCC8-9488-4A9D-BD20-58332138DC17}" srcOrd="1" destOrd="0" presId="urn:microsoft.com/office/officeart/2005/8/layout/chevron2"/>
    <dgm:cxn modelId="{6DB2AC87-9612-4D9F-B12F-F1505019DD07}" type="presParOf" srcId="{7357CE14-2487-4D9B-AA52-09A7BEBD8B37}" destId="{62FF1012-5199-445D-B804-03C5AA2E9396}" srcOrd="3" destOrd="0" presId="urn:microsoft.com/office/officeart/2005/8/layout/chevron2"/>
    <dgm:cxn modelId="{12A14F9D-DCBA-4F70-AF35-429732FAFFD2}" type="presParOf" srcId="{7357CE14-2487-4D9B-AA52-09A7BEBD8B37}" destId="{0466C9A6-3122-4AE0-93E6-C9452C1DA07D}" srcOrd="4" destOrd="0" presId="urn:microsoft.com/office/officeart/2005/8/layout/chevron2"/>
    <dgm:cxn modelId="{D2FCC53F-F1A9-4429-B5C4-9073308B8B69}" type="presParOf" srcId="{0466C9A6-3122-4AE0-93E6-C9452C1DA07D}" destId="{8CF06E57-CA27-457D-82DD-7BA70F2DA038}" srcOrd="0" destOrd="0" presId="urn:microsoft.com/office/officeart/2005/8/layout/chevron2"/>
    <dgm:cxn modelId="{AB162E26-D31E-4559-8475-3B6830D9E885}" type="presParOf" srcId="{0466C9A6-3122-4AE0-93E6-C9452C1DA07D}" destId="{6E432F8D-6C1C-4309-8C58-D58F9D746129}" srcOrd="1" destOrd="0" presId="urn:microsoft.com/office/officeart/2005/8/layout/chevron2"/>
    <dgm:cxn modelId="{75BBFC7F-89CC-48D9-A5C2-944ECD98BA1D}" type="presParOf" srcId="{7357CE14-2487-4D9B-AA52-09A7BEBD8B37}" destId="{DFAC3F12-F149-41F3-BC05-82CBF87F2CEA}" srcOrd="5" destOrd="0" presId="urn:microsoft.com/office/officeart/2005/8/layout/chevron2"/>
    <dgm:cxn modelId="{6AFDBDDC-75A5-41FE-A6F7-DC516F7E15BE}" type="presParOf" srcId="{7357CE14-2487-4D9B-AA52-09A7BEBD8B37}" destId="{6DC3C0CE-BA77-4EE2-9497-72F2594191E6}" srcOrd="6" destOrd="0" presId="urn:microsoft.com/office/officeart/2005/8/layout/chevron2"/>
    <dgm:cxn modelId="{70D3709F-1A5B-447E-BC3E-74947A78C5D9}" type="presParOf" srcId="{6DC3C0CE-BA77-4EE2-9497-72F2594191E6}" destId="{4ECB8AF2-4C5A-4203-9EB0-5B383D9E3B13}" srcOrd="0" destOrd="0" presId="urn:microsoft.com/office/officeart/2005/8/layout/chevron2"/>
    <dgm:cxn modelId="{F1C81EC3-87EE-4AA7-BAB4-18397337955E}" type="presParOf" srcId="{6DC3C0CE-BA77-4EE2-9497-72F2594191E6}" destId="{2F0FEB6D-E80B-48FA-BBE8-7804A23E68EE}" srcOrd="1" destOrd="0" presId="urn:microsoft.com/office/officeart/2005/8/layout/chevron2"/>
    <dgm:cxn modelId="{594D5F03-987E-47DC-A9B2-F39E5A98606C}" type="presParOf" srcId="{7357CE14-2487-4D9B-AA52-09A7BEBD8B37}" destId="{027C03D3-CA01-48D1-B79F-10A246A30544}" srcOrd="7" destOrd="0" presId="urn:microsoft.com/office/officeart/2005/8/layout/chevron2"/>
    <dgm:cxn modelId="{4639D990-F2DA-4787-8781-0280E6F4A002}" type="presParOf" srcId="{7357CE14-2487-4D9B-AA52-09A7BEBD8B37}" destId="{232CF41C-A2F7-43D6-81A1-2BA34D047E27}" srcOrd="8" destOrd="0" presId="urn:microsoft.com/office/officeart/2005/8/layout/chevron2"/>
    <dgm:cxn modelId="{5F38A332-9B54-4FEF-8446-D1BAF537F243}" type="presParOf" srcId="{232CF41C-A2F7-43D6-81A1-2BA34D047E27}" destId="{98D22AA6-355A-4E58-A86A-C26BB46F1469}" srcOrd="0" destOrd="0" presId="urn:microsoft.com/office/officeart/2005/8/layout/chevron2"/>
    <dgm:cxn modelId="{3794D663-911B-4ED9-B9CE-D7C16AF17702}" type="presParOf" srcId="{232CF41C-A2F7-43D6-81A1-2BA34D047E27}" destId="{0E405530-5A6C-46C8-B274-12A7B5771C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00B925-C55C-4595-AC7C-A7D85954D4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</a:t>
          </a:r>
          <a:endParaRPr lang="ru-RU" sz="12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A3EDC5B1-15AB-4B28-B4FF-804CB308A5FD}" type="parTrans" cxnId="{5DC19C9B-C0B7-4A0B-A4F8-DCA98A7C5522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820F459-0F4F-4305-9C02-0C55E0D76A98}" type="sibTrans" cxnId="{5DC19C9B-C0B7-4A0B-A4F8-DCA98A7C5522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4872462-886E-4E2D-8C62-F09D2F0E9434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багатодітним родинам;;</a:t>
          </a:r>
          <a:endParaRPr lang="ru-RU" sz="1200" b="1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5CBECEA6-6F13-4518-9C96-F19BD95372FD}" type="parTrans" cxnId="{38CBCA95-32D8-4640-8F6A-3DA2F0E5AECB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F48E106-0569-4B11-8A5C-79EE75DEE52D}" type="sibTrans" cxnId="{38CBCA95-32D8-4640-8F6A-3DA2F0E5AECB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702F902-DDCF-41F1-9CE3-8300546B5A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5</a:t>
          </a:r>
          <a:endParaRPr lang="ru-RU" sz="12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0D67E3B0-1107-4681-97DF-BB9727F834A5}" type="parTrans" cxnId="{A8AFFBD4-0193-4C14-9879-A340D1540836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DD1213F-A058-4533-9E27-386C3BCB4448}" type="sibTrans" cxnId="{A8AFFBD4-0193-4C14-9879-A340D1540836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1DD9F86-0060-43ED-8F5E-4A71246499C1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ліквідаторам катастрофи на ЧАЕС;</a:t>
          </a:r>
          <a:endParaRPr lang="ru-RU" sz="1200" b="1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4BC66263-9CEA-4C34-BB19-1531C153874E}" type="parTrans" cxnId="{225FC4B6-AB64-4F37-BDD0-E94F70C222AA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F04593E-C9ED-4671-ABDD-2F6B02216104}" type="sibTrans" cxnId="{225FC4B6-AB64-4F37-BDD0-E94F70C222AA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D8CC675-984A-49A6-AE64-1586914E87A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4</a:t>
          </a:r>
          <a:endParaRPr lang="ru-RU" sz="14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4DB6D54C-E991-4014-A2C5-4552739BEDAB}" type="parTrans" cxnId="{5FF1D766-FECB-4D78-BDEE-9D67008AC557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8E803DD-4EC0-4AC5-9131-96BB45FCE8FC}" type="sibTrans" cxnId="{5FF1D766-FECB-4D78-BDEE-9D67008AC557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4A0DE4B-41AC-4ECD-88A5-6DC28582C865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учасникам бойових дій (інші);</a:t>
          </a:r>
          <a:endParaRPr lang="ru-RU" sz="1200" b="1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8AB82922-0A66-443A-9CCF-2F5D5A49B26E}" type="parTrans" cxnId="{447A1EC6-B6A6-40E8-A247-359DA615F1E9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A619C58-9DEF-4878-9EE3-18A701A0F120}" type="sibTrans" cxnId="{447A1EC6-B6A6-40E8-A247-359DA615F1E9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F681EC-4140-40B4-B959-6618AFDE579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1</a:t>
          </a:r>
          <a:endParaRPr lang="ru-RU" sz="1200" b="1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gm:t>
    </dgm:pt>
    <dgm:pt modelId="{45775C39-631C-4307-A621-6313A2E0A8BB}" type="parTrans" cxnId="{6290451C-E559-4251-BF80-DE4D16A0F6EF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64BAE1E-363A-4453-9DCA-7C19FDCD72EF}" type="sibTrans" cxnId="{6290451C-E559-4251-BF80-DE4D16A0F6EF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0CFCF90-7946-4893-A6CC-C02A6E0622D8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ветеранам ВВ, особам з інвалідністю;</a:t>
          </a:r>
          <a:endParaRPr lang="ru-RU" sz="1200" b="1">
            <a:solidFill>
              <a:schemeClr val="accent1"/>
            </a:solidFill>
            <a:latin typeface="Trebuchet MS" panose="020B0603020202020204" pitchFamily="34" charset="0"/>
          </a:endParaRPr>
        </a:p>
      </dgm:t>
    </dgm:pt>
    <dgm:pt modelId="{DE93065C-367F-4D4C-84C1-782780297854}" type="parTrans" cxnId="{1AC79262-9483-4475-9D44-0CE19AB5C1E8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1E8B83C-723E-42B4-B55F-CE51BD64414C}" type="sibTrans" cxnId="{1AC79262-9483-4475-9D44-0CE19AB5C1E8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69D57-45AB-4967-A4D9-67D1CD37F121}" type="pres">
      <dgm:prSet presAssocID="{8000B925-C55C-4595-AC7C-A7D85954D479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8386B8B-D0B2-4A6C-9154-65A07D304748}" type="pres">
      <dgm:prSet presAssocID="{8000B925-C55C-4595-AC7C-A7D85954D479}" presName="parentText" presStyleLbl="alignNode1" presStyleIdx="0" presStyleCnt="4" custLinFactNeighborX="-1628" custLinFactNeighborY="-39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B95D-A66F-4E81-BD15-0BFBBBF8EEE3}" type="pres">
      <dgm:prSet presAssocID="{8000B925-C55C-4595-AC7C-A7D85954D479}" presName="descendantText" presStyleLbl="alignAcc1" presStyleIdx="0" presStyleCnt="4" custLinFactNeighborX="-123" custLinFactNeighborY="-2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6A2D-74C6-4BE8-96C6-652DB9F37EEB}" type="pres">
      <dgm:prSet presAssocID="{D820F459-0F4F-4305-9C02-0C55E0D76A9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D0102F79-64DC-42EC-9AAF-50D5FB68D6F7}" type="pres">
      <dgm:prSet presAssocID="{E702F902-DDCF-41F1-9CE3-8300546B5A92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B51669B-D016-48C8-80C9-0A17EEF8BB73}" type="pres">
      <dgm:prSet presAssocID="{E702F902-DDCF-41F1-9CE3-8300546B5A9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CC8-9488-4A9D-BD20-58332138DC17}" type="pres">
      <dgm:prSet presAssocID="{E702F902-DDCF-41F1-9CE3-8300546B5A9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1012-5199-445D-B804-03C5AA2E9396}" type="pres">
      <dgm:prSet presAssocID="{0DD1213F-A058-4533-9E27-386C3BCB444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0466C9A6-3122-4AE0-93E6-C9452C1DA07D}" type="pres">
      <dgm:prSet presAssocID="{BD8CC675-984A-49A6-AE64-1586914E87AE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CF06E57-CA27-457D-82DD-7BA70F2DA038}" type="pres">
      <dgm:prSet presAssocID="{BD8CC675-984A-49A6-AE64-1586914E87A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2F8D-6C1C-4309-8C58-D58F9D746129}" type="pres">
      <dgm:prSet presAssocID="{BD8CC675-984A-49A6-AE64-1586914E87A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3F12-F149-41F3-BC05-82CBF87F2CEA}" type="pres">
      <dgm:prSet presAssocID="{C8E803DD-4EC0-4AC5-9131-96BB45FCE8FC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6DC3C0CE-BA77-4EE2-9497-72F2594191E6}" type="pres">
      <dgm:prSet presAssocID="{23F681EC-4140-40B4-B959-6618AFDE5790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ECB8AF2-4C5A-4203-9EB0-5B383D9E3B13}" type="pres">
      <dgm:prSet presAssocID="{23F681EC-4140-40B4-B959-6618AFDE579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EB6D-E80B-48FA-BBE8-7804A23E68EE}" type="pres">
      <dgm:prSet presAssocID="{23F681EC-4140-40B4-B959-6618AFDE579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19C9B-C0B7-4A0B-A4F8-DCA98A7C5522}" srcId="{A846CA49-070F-4C8F-8B5E-3D5C77EA62D7}" destId="{8000B925-C55C-4595-AC7C-A7D85954D479}" srcOrd="0" destOrd="0" parTransId="{A3EDC5B1-15AB-4B28-B4FF-804CB308A5FD}" sibTransId="{D820F459-0F4F-4305-9C02-0C55E0D76A98}"/>
    <dgm:cxn modelId="{1175C670-36F1-46CD-8DAD-17D19E3FBE2B}" type="presOf" srcId="{10CFCF90-7946-4893-A6CC-C02A6E0622D8}" destId="{2F0FEB6D-E80B-48FA-BBE8-7804A23E68EE}" srcOrd="0" destOrd="0" presId="urn:microsoft.com/office/officeart/2005/8/layout/chevron2"/>
    <dgm:cxn modelId="{5FF1D766-FECB-4D78-BDEE-9D67008AC557}" srcId="{A846CA49-070F-4C8F-8B5E-3D5C77EA62D7}" destId="{BD8CC675-984A-49A6-AE64-1586914E87AE}" srcOrd="2" destOrd="0" parTransId="{4DB6D54C-E991-4014-A2C5-4552739BEDAB}" sibTransId="{C8E803DD-4EC0-4AC5-9131-96BB45FCE8FC}"/>
    <dgm:cxn modelId="{1AC79262-9483-4475-9D44-0CE19AB5C1E8}" srcId="{23F681EC-4140-40B4-B959-6618AFDE5790}" destId="{10CFCF90-7946-4893-A6CC-C02A6E0622D8}" srcOrd="0" destOrd="0" parTransId="{DE93065C-367F-4D4C-84C1-782780297854}" sibTransId="{11E8B83C-723E-42B4-B55F-CE51BD64414C}"/>
    <dgm:cxn modelId="{72FD7712-B2F9-400F-902B-C384104F6406}" type="presOf" srcId="{8000B925-C55C-4595-AC7C-A7D85954D479}" destId="{98386B8B-D0B2-4A6C-9154-65A07D304748}" srcOrd="0" destOrd="0" presId="urn:microsoft.com/office/officeart/2005/8/layout/chevron2"/>
    <dgm:cxn modelId="{A8AFFBD4-0193-4C14-9879-A340D1540836}" srcId="{A846CA49-070F-4C8F-8B5E-3D5C77EA62D7}" destId="{E702F902-DDCF-41F1-9CE3-8300546B5A92}" srcOrd="1" destOrd="0" parTransId="{0D67E3B0-1107-4681-97DF-BB9727F834A5}" sibTransId="{0DD1213F-A058-4533-9E27-386C3BCB4448}"/>
    <dgm:cxn modelId="{FE6A4175-6BFA-491F-BE40-ABD7CA625A0C}" type="presOf" srcId="{BD8CC675-984A-49A6-AE64-1586914E87AE}" destId="{8CF06E57-CA27-457D-82DD-7BA70F2DA038}" srcOrd="0" destOrd="0" presId="urn:microsoft.com/office/officeart/2005/8/layout/chevron2"/>
    <dgm:cxn modelId="{DA0E9117-CEF2-408B-862A-C0D1F68729EB}" type="presOf" srcId="{23F681EC-4140-40B4-B959-6618AFDE5790}" destId="{4ECB8AF2-4C5A-4203-9EB0-5B383D9E3B13}" srcOrd="0" destOrd="0" presId="urn:microsoft.com/office/officeart/2005/8/layout/chevron2"/>
    <dgm:cxn modelId="{38CBCA95-32D8-4640-8F6A-3DA2F0E5AECB}" srcId="{8000B925-C55C-4595-AC7C-A7D85954D479}" destId="{F4872462-886E-4E2D-8C62-F09D2F0E9434}" srcOrd="0" destOrd="0" parTransId="{5CBECEA6-6F13-4518-9C96-F19BD95372FD}" sibTransId="{5F48E106-0569-4B11-8A5C-79EE75DEE52D}"/>
    <dgm:cxn modelId="{7EB27A88-02F4-4C22-BC07-1A4136BA0DD9}" type="presOf" srcId="{D4A0DE4B-41AC-4ECD-88A5-6DC28582C865}" destId="{6E432F8D-6C1C-4309-8C58-D58F9D746129}" srcOrd="0" destOrd="0" presId="urn:microsoft.com/office/officeart/2005/8/layout/chevron2"/>
    <dgm:cxn modelId="{6290451C-E559-4251-BF80-DE4D16A0F6EF}" srcId="{A846CA49-070F-4C8F-8B5E-3D5C77EA62D7}" destId="{23F681EC-4140-40B4-B959-6618AFDE5790}" srcOrd="3" destOrd="0" parTransId="{45775C39-631C-4307-A621-6313A2E0A8BB}" sibTransId="{364BAE1E-363A-4453-9DCA-7C19FDCD72EF}"/>
    <dgm:cxn modelId="{225FC4B6-AB64-4F37-BDD0-E94F70C222AA}" srcId="{E702F902-DDCF-41F1-9CE3-8300546B5A92}" destId="{11DD9F86-0060-43ED-8F5E-4A71246499C1}" srcOrd="0" destOrd="0" parTransId="{4BC66263-9CEA-4C34-BB19-1531C153874E}" sibTransId="{EF04593E-C9ED-4671-ABDD-2F6B02216104}"/>
    <dgm:cxn modelId="{93A78F06-FBEA-4715-B262-8D36A4BEA49B}" type="presOf" srcId="{11DD9F86-0060-43ED-8F5E-4A71246499C1}" destId="{0515CCC8-9488-4A9D-BD20-58332138DC17}" srcOrd="0" destOrd="0" presId="urn:microsoft.com/office/officeart/2005/8/layout/chevron2"/>
    <dgm:cxn modelId="{4ED95AE2-E087-44C1-990B-14948299B044}" type="presOf" srcId="{E702F902-DDCF-41F1-9CE3-8300546B5A92}" destId="{3B51669B-D016-48C8-80C9-0A17EEF8BB73}" srcOrd="0" destOrd="0" presId="urn:microsoft.com/office/officeart/2005/8/layout/chevron2"/>
    <dgm:cxn modelId="{65BFC62C-0CF3-41F1-A97A-E7A943903314}" type="presOf" srcId="{A846CA49-070F-4C8F-8B5E-3D5C77EA62D7}" destId="{7357CE14-2487-4D9B-AA52-09A7BEBD8B37}" srcOrd="0" destOrd="0" presId="urn:microsoft.com/office/officeart/2005/8/layout/chevron2"/>
    <dgm:cxn modelId="{387221E0-7213-4543-A05A-16C9DCD148A7}" type="presOf" srcId="{F4872462-886E-4E2D-8C62-F09D2F0E9434}" destId="{B14CB95D-A66F-4E81-BD15-0BFBBBF8EEE3}" srcOrd="0" destOrd="0" presId="urn:microsoft.com/office/officeart/2005/8/layout/chevron2"/>
    <dgm:cxn modelId="{447A1EC6-B6A6-40E8-A247-359DA615F1E9}" srcId="{BD8CC675-984A-49A6-AE64-1586914E87AE}" destId="{D4A0DE4B-41AC-4ECD-88A5-6DC28582C865}" srcOrd="0" destOrd="0" parTransId="{8AB82922-0A66-443A-9CCF-2F5D5A49B26E}" sibTransId="{7A619C58-9DEF-4878-9EE3-18A701A0F120}"/>
    <dgm:cxn modelId="{0EE194DA-52A2-442E-A5B5-733B940F0D94}" type="presParOf" srcId="{7357CE14-2487-4D9B-AA52-09A7BEBD8B37}" destId="{04569D57-45AB-4967-A4D9-67D1CD37F121}" srcOrd="0" destOrd="0" presId="urn:microsoft.com/office/officeart/2005/8/layout/chevron2"/>
    <dgm:cxn modelId="{3FC9A33F-EE3D-4797-8789-123B165E1177}" type="presParOf" srcId="{04569D57-45AB-4967-A4D9-67D1CD37F121}" destId="{98386B8B-D0B2-4A6C-9154-65A07D304748}" srcOrd="0" destOrd="0" presId="urn:microsoft.com/office/officeart/2005/8/layout/chevron2"/>
    <dgm:cxn modelId="{47F2D2C7-1BF8-4CAA-B6EF-492BE4293563}" type="presParOf" srcId="{04569D57-45AB-4967-A4D9-67D1CD37F121}" destId="{B14CB95D-A66F-4E81-BD15-0BFBBBF8EEE3}" srcOrd="1" destOrd="0" presId="urn:microsoft.com/office/officeart/2005/8/layout/chevron2"/>
    <dgm:cxn modelId="{9954DC76-0B3E-4C92-B0AF-CAAB0BAFC435}" type="presParOf" srcId="{7357CE14-2487-4D9B-AA52-09A7BEBD8B37}" destId="{E4F86A2D-74C6-4BE8-96C6-652DB9F37EEB}" srcOrd="1" destOrd="0" presId="urn:microsoft.com/office/officeart/2005/8/layout/chevron2"/>
    <dgm:cxn modelId="{148FE2B1-3196-4F4F-9152-B2A67EDE9DF4}" type="presParOf" srcId="{7357CE14-2487-4D9B-AA52-09A7BEBD8B37}" destId="{D0102F79-64DC-42EC-9AAF-50D5FB68D6F7}" srcOrd="2" destOrd="0" presId="urn:microsoft.com/office/officeart/2005/8/layout/chevron2"/>
    <dgm:cxn modelId="{828FAC7E-4F89-41D2-9E6E-6E12041F0ACD}" type="presParOf" srcId="{D0102F79-64DC-42EC-9AAF-50D5FB68D6F7}" destId="{3B51669B-D016-48C8-80C9-0A17EEF8BB73}" srcOrd="0" destOrd="0" presId="urn:microsoft.com/office/officeart/2005/8/layout/chevron2"/>
    <dgm:cxn modelId="{79DC9A37-5E95-43C4-AD43-9C56921E9922}" type="presParOf" srcId="{D0102F79-64DC-42EC-9AAF-50D5FB68D6F7}" destId="{0515CCC8-9488-4A9D-BD20-58332138DC17}" srcOrd="1" destOrd="0" presId="urn:microsoft.com/office/officeart/2005/8/layout/chevron2"/>
    <dgm:cxn modelId="{18228B29-3D48-47F7-961E-6D5616C917EE}" type="presParOf" srcId="{7357CE14-2487-4D9B-AA52-09A7BEBD8B37}" destId="{62FF1012-5199-445D-B804-03C5AA2E9396}" srcOrd="3" destOrd="0" presId="urn:microsoft.com/office/officeart/2005/8/layout/chevron2"/>
    <dgm:cxn modelId="{9F0CC3C2-90CC-495D-B288-C26881BC432F}" type="presParOf" srcId="{7357CE14-2487-4D9B-AA52-09A7BEBD8B37}" destId="{0466C9A6-3122-4AE0-93E6-C9452C1DA07D}" srcOrd="4" destOrd="0" presId="urn:microsoft.com/office/officeart/2005/8/layout/chevron2"/>
    <dgm:cxn modelId="{FA03B758-841B-4230-A8F4-C1D6CE940DBD}" type="presParOf" srcId="{0466C9A6-3122-4AE0-93E6-C9452C1DA07D}" destId="{8CF06E57-CA27-457D-82DD-7BA70F2DA038}" srcOrd="0" destOrd="0" presId="urn:microsoft.com/office/officeart/2005/8/layout/chevron2"/>
    <dgm:cxn modelId="{28831179-AD64-45CD-A808-277B70DFF213}" type="presParOf" srcId="{0466C9A6-3122-4AE0-93E6-C9452C1DA07D}" destId="{6E432F8D-6C1C-4309-8C58-D58F9D746129}" srcOrd="1" destOrd="0" presId="urn:microsoft.com/office/officeart/2005/8/layout/chevron2"/>
    <dgm:cxn modelId="{5BD06427-8289-4DE0-966C-523409FC6868}" type="presParOf" srcId="{7357CE14-2487-4D9B-AA52-09A7BEBD8B37}" destId="{DFAC3F12-F149-41F3-BC05-82CBF87F2CEA}" srcOrd="5" destOrd="0" presId="urn:microsoft.com/office/officeart/2005/8/layout/chevron2"/>
    <dgm:cxn modelId="{B381F696-F92F-4D45-831D-2EF540AE5CFE}" type="presParOf" srcId="{7357CE14-2487-4D9B-AA52-09A7BEBD8B37}" destId="{6DC3C0CE-BA77-4EE2-9497-72F2594191E6}" srcOrd="6" destOrd="0" presId="urn:microsoft.com/office/officeart/2005/8/layout/chevron2"/>
    <dgm:cxn modelId="{CC44E3C2-BB39-413B-8EFC-77EAE18605FC}" type="presParOf" srcId="{6DC3C0CE-BA77-4EE2-9497-72F2594191E6}" destId="{4ECB8AF2-4C5A-4203-9EB0-5B383D9E3B13}" srcOrd="0" destOrd="0" presId="urn:microsoft.com/office/officeart/2005/8/layout/chevron2"/>
    <dgm:cxn modelId="{BFC33517-FE77-4161-89C4-0597805BE1FB}" type="presParOf" srcId="{6DC3C0CE-BA77-4EE2-9497-72F2594191E6}" destId="{2F0FEB6D-E80B-48FA-BBE8-7804A23E68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00B925-C55C-4595-AC7C-A7D85954D4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rgbClr val="0070C0"/>
              </a:solidFill>
              <a:latin typeface="Trebuchet MS" panose="020B0603020202020204" pitchFamily="34" charset="0"/>
            </a:rPr>
            <a:t>20</a:t>
          </a:r>
          <a:endParaRPr lang="ru-RU" sz="14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A3EDC5B1-15AB-4B28-B4FF-804CB308A5FD}" type="parTrans" cxnId="{5DC19C9B-C0B7-4A0B-A4F8-DCA98A7C5522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820F459-0F4F-4305-9C02-0C55E0D76A98}" type="sibTrans" cxnId="{5DC19C9B-C0B7-4A0B-A4F8-DCA98A7C5522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4872462-886E-4E2D-8C62-F09D2F0E9434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Військовослужбовці;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5CBECEA6-6F13-4518-9C96-F19BD95372FD}" type="parTrans" cxnId="{38CBCA95-32D8-4640-8F6A-3DA2F0E5AECB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F48E106-0569-4B11-8A5C-79EE75DEE52D}" type="sibTrans" cxnId="{38CBCA95-32D8-4640-8F6A-3DA2F0E5AECB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702F902-DDCF-41F1-9CE3-8300546B5A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7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D67E3B0-1107-4681-97DF-BB9727F834A5}" type="parTrans" cxnId="{A8AFFBD4-0193-4C14-9879-A340D1540836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DD1213F-A058-4533-9E27-386C3BCB4448}" type="sibTrans" cxnId="{A8AFFBD4-0193-4C14-9879-A340D1540836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1DD9F86-0060-43ED-8F5E-4A71246499C1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Сім'ї загиблих (в </a:t>
          </a:r>
          <a:r>
            <a:rPr lang="uk-UA" sz="1200" b="1" dirty="0" err="1" smtClean="0">
              <a:solidFill>
                <a:srgbClr val="0070C0"/>
              </a:solidFill>
              <a:latin typeface="Trebuchet MS" panose="020B0603020202020204" pitchFamily="34" charset="0"/>
            </a:rPr>
            <a:t>т.ч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. </a:t>
          </a:r>
          <a:r>
            <a:rPr lang="uk-UA" sz="1200" b="1" dirty="0" smtClean="0">
              <a:solidFill>
                <a:srgbClr val="C00000"/>
              </a:solidFill>
              <a:latin typeface="Trebuchet MS" panose="020B0603020202020204" pitchFamily="34" charset="0"/>
            </a:rPr>
            <a:t>1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- внутрішньо переміщена особа);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BC66263-9CEA-4C34-BB19-1531C153874E}" type="parTrans" cxnId="{225FC4B6-AB64-4F37-BDD0-E94F70C222AA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F04593E-C9ED-4671-ABDD-2F6B02216104}" type="sibTrans" cxnId="{225FC4B6-AB64-4F37-BDD0-E94F70C222AA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D8CC675-984A-49A6-AE64-1586914E87A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rgbClr val="0070C0"/>
              </a:solidFill>
              <a:latin typeface="Trebuchet MS" panose="020B0603020202020204" pitchFamily="34" charset="0"/>
            </a:rPr>
            <a:t>25</a:t>
          </a:r>
          <a:endParaRPr lang="ru-RU" sz="14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DB6D54C-E991-4014-A2C5-4552739BEDAB}" type="parTrans" cxnId="{5FF1D766-FECB-4D78-BDEE-9D67008AC557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8E803DD-4EC0-4AC5-9131-96BB45FCE8FC}" type="sibTrans" cxnId="{5FF1D766-FECB-4D78-BDEE-9D67008AC557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4A0DE4B-41AC-4ECD-88A5-6DC28582C865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Громадяни, що мають статус «Багатодітні» (в </a:t>
          </a:r>
          <a:r>
            <a:rPr lang="uk-UA" sz="1200" b="1" dirty="0" err="1" smtClean="0">
              <a:solidFill>
                <a:srgbClr val="0070C0"/>
              </a:solidFill>
              <a:latin typeface="Trebuchet MS" panose="020B0603020202020204" pitchFamily="34" charset="0"/>
            </a:rPr>
            <a:t>т.ч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. </a:t>
          </a:r>
          <a:r>
            <a:rPr lang="uk-UA" sz="1200" b="1" dirty="0" smtClean="0">
              <a:solidFill>
                <a:srgbClr val="C00000"/>
              </a:solidFill>
              <a:latin typeface="Trebuchet MS" panose="020B0603020202020204" pitchFamily="34" charset="0"/>
            </a:rPr>
            <a:t>1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- внутрішньо переміщена особа);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8AB82922-0A66-443A-9CCF-2F5D5A49B26E}" type="parTrans" cxnId="{447A1EC6-B6A6-40E8-A247-359DA615F1E9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A619C58-9DEF-4878-9EE3-18A701A0F120}" type="sibTrans" cxnId="{447A1EC6-B6A6-40E8-A247-359DA615F1E9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3F681EC-4140-40B4-B959-6618AFDE579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18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5775C39-631C-4307-A621-6313A2E0A8BB}" type="parTrans" cxnId="{6290451C-E559-4251-BF80-DE4D16A0F6EF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64BAE1E-363A-4453-9DCA-7C19FDCD72EF}" type="sibTrans" cxnId="{6290451C-E559-4251-BF80-DE4D16A0F6EF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0CFCF90-7946-4893-A6CC-C02A6E0622D8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Громадяни, що мають статус «Особа з інвалідністю»;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E93065C-367F-4D4C-84C1-782780297854}" type="parTrans" cxnId="{1AC79262-9483-4475-9D44-0CE19AB5C1E8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1E8B83C-723E-42B4-B55F-CE51BD64414C}" type="sibTrans" cxnId="{1AC79262-9483-4475-9D44-0CE19AB5C1E8}">
      <dgm:prSet/>
      <dgm:spPr/>
      <dgm:t>
        <a:bodyPr/>
        <a:lstStyle/>
        <a:p>
          <a:endParaRPr lang="ru-RU" b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4D2483B-7984-4AF5-9E03-2C3658F116A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15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60A912F9-E45F-4652-ACDB-FA1BC7AF65D4}" type="parTrans" cxnId="{51352D0A-CBC9-4FD5-9D46-648200734758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DC28DEE-4E41-4F2E-B4C0-25FAAF7B6C7B}" type="sibTrans" cxnId="{51352D0A-CBC9-4FD5-9D46-648200734758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218644A-19B5-4557-A303-2090FF47A14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6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758FA6F-2DF4-4CDA-B7FB-4BFE0D941DF0}" type="parTrans" cxnId="{86EF1095-CB03-42D8-806F-271AA8A8999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7732AB7-BE7C-4D92-B6B7-54E35B561D56}" type="sibTrans" cxnId="{86EF1095-CB03-42D8-806F-271AA8A8999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5E27D3C-FED1-4BE7-937E-A3E8176C1097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Громадяни, що мають статус «Діти Війни»;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3C248367-B152-4B35-85AA-D56A0B688630}" type="parTrans" cxnId="{692C288D-21CC-4AC6-92EC-C711E6D51911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71DCE78-7FBD-4F0C-9C2C-BD9326EC0B76}" type="sibTrans" cxnId="{692C288D-21CC-4AC6-92EC-C711E6D51911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4AEDB7FD-BE97-41A5-9E07-570CDADAAC9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rgbClr val="0070C0"/>
              </a:solidFill>
              <a:latin typeface="Trebuchet MS" panose="020B0603020202020204" pitchFamily="34" charset="0"/>
            </a:rPr>
            <a:t>4</a:t>
          </a:r>
          <a:endParaRPr lang="ru-RU" sz="14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A96C02E-D5AE-429C-A9F3-129AAA42A582}" type="parTrans" cxnId="{395CEB2F-F1D7-4760-ABDA-5F25F3A1138D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56655AB-45DB-437E-9E0A-3063A6F4BA52}" type="sibTrans" cxnId="{395CEB2F-F1D7-4760-ABDA-5F25F3A1138D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AA70E7C-7A1E-4F4F-BF4D-D102B100DE40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Громадяни, що мають статус «Ветерани праці»;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0A623A6-2F6A-477A-9E77-0DC0A66D884C}" type="parTrans" cxnId="{3B01201D-1A83-4C90-863E-DC67BC60CFC4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B17C60-7F36-429C-ACC7-216ECAB7566A}" type="sibTrans" cxnId="{3B01201D-1A83-4C90-863E-DC67BC60CFC4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E7BF182-A7EA-4138-8961-A97DC2ED1457}">
      <dgm:prSet custT="1"/>
      <dgm:spPr/>
      <dgm:t>
        <a:bodyPr/>
        <a:lstStyle/>
        <a:p>
          <a:r>
            <a:rPr lang="uk-UA" sz="11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Громадяни, що мають статус учасників постраждалих в наслідок Чорнобильської катастрофи;</a:t>
          </a:r>
          <a:endParaRPr lang="ru-RU" sz="1100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BDA6EEA-6069-4D33-9A57-B723AC96F42A}" type="parTrans" cxnId="{4C6710A3-A131-417E-BEEB-C49A35ADAC0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7E44418-C11D-422A-BA9B-577E4CEF1297}" type="sibTrans" cxnId="{4C6710A3-A131-417E-BEEB-C49A35ADAC0C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EA2BE43-FE52-4F76-9FCB-E280C5B1CCC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5400">
          <a:solidFill>
            <a:srgbClr val="00B050"/>
          </a:solidFill>
        </a:ln>
      </dgm:spPr>
      <dgm:t>
        <a:bodyPr/>
        <a:lstStyle/>
        <a:p>
          <a:r>
            <a:rPr lang="uk-UA" sz="1200" b="1" u="none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703</a:t>
          </a:r>
          <a:endParaRPr lang="ru-RU" sz="1200" b="1" u="none" dirty="0">
            <a:solidFill>
              <a:srgbClr val="0070C0"/>
            </a:solidFill>
            <a:effectLst/>
            <a:latin typeface="Trebuchet MS" panose="020B0603020202020204" pitchFamily="34" charset="0"/>
          </a:endParaRPr>
        </a:p>
      </dgm:t>
    </dgm:pt>
    <dgm:pt modelId="{75F0854A-B387-4427-8135-B02FC8A9FA1D}" type="parTrans" cxnId="{FD6C3EC9-CBF6-4CB8-8380-D9046526059A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D023C03-A2BB-428F-AFAE-3EEB25A72EC5}" type="sibTrans" cxnId="{FD6C3EC9-CBF6-4CB8-8380-D9046526059A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E020381-F9F7-4B87-8A46-A907F927EDB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5400">
          <a:solidFill>
            <a:srgbClr val="00B050"/>
          </a:solidFill>
        </a:ln>
        <a:effectLst/>
      </dgm:spPr>
      <dgm:t>
        <a:bodyPr/>
        <a:lstStyle/>
        <a:p>
          <a:r>
            <a:rPr lang="uk-UA" b="1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Учасники бойових дій (</a:t>
          </a:r>
          <a:r>
            <a:rPr lang="uk-UA" b="1" dirty="0" smtClean="0">
              <a:solidFill>
                <a:srgbClr val="C00000"/>
              </a:solidFill>
              <a:effectLst/>
              <a:latin typeface="Trebuchet MS" panose="020B0603020202020204" pitchFamily="34" charset="0"/>
            </a:rPr>
            <a:t>680</a:t>
          </a:r>
          <a:r>
            <a:rPr lang="uk-UA" b="1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 - учасники АТО в </a:t>
          </a:r>
          <a:r>
            <a:rPr lang="uk-UA" b="1" dirty="0" err="1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т.ч</a:t>
          </a:r>
          <a:r>
            <a:rPr lang="uk-UA" b="1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. </a:t>
          </a:r>
          <a:r>
            <a:rPr lang="uk-UA" b="1" dirty="0" smtClean="0">
              <a:solidFill>
                <a:srgbClr val="C00000"/>
              </a:solidFill>
              <a:effectLst/>
              <a:latin typeface="Trebuchet MS" panose="020B0603020202020204" pitchFamily="34" charset="0"/>
            </a:rPr>
            <a:t>6</a:t>
          </a:r>
          <a:r>
            <a:rPr lang="uk-UA" b="1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 – внутрішньо переміщені особи; </a:t>
          </a:r>
          <a:r>
            <a:rPr lang="uk-UA" b="1" dirty="0" smtClean="0">
              <a:solidFill>
                <a:srgbClr val="C00000"/>
              </a:solidFill>
              <a:effectLst/>
              <a:latin typeface="Trebuchet MS" panose="020B0603020202020204" pitchFamily="34" charset="0"/>
            </a:rPr>
            <a:t>23</a:t>
          </a:r>
          <a:r>
            <a:rPr lang="uk-UA" b="1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 - афганці та ін.);</a:t>
          </a:r>
          <a:endParaRPr lang="ru-RU" b="1" i="0" dirty="0">
            <a:solidFill>
              <a:srgbClr val="0070C0"/>
            </a:solidFill>
            <a:effectLst/>
            <a:latin typeface="Trebuchet MS" panose="020B0603020202020204" pitchFamily="34" charset="0"/>
          </a:endParaRPr>
        </a:p>
      </dgm:t>
    </dgm:pt>
    <dgm:pt modelId="{A19BDD2A-3498-499E-8C91-A7E6F2D91854}" type="parTrans" cxnId="{0579EBC9-7750-448F-B78C-8252C063753B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95C47F6-0FC1-4878-9C24-BAEECF011C0E}" type="sibTrans" cxnId="{0579EBC9-7750-448F-B78C-8252C063753B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A066132-336E-4804-B183-9B4B72AE987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122</a:t>
          </a:r>
          <a:endParaRPr lang="ru-RU" sz="12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29E7BC8B-03DB-4856-86DD-E73C4C008A24}" type="parTrans" cxnId="{805FA776-8E54-4D27-92D3-FAB7ACDED885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53061CE-5224-4CF9-B120-8720E5E9C782}" type="sibTrans" cxnId="{805FA776-8E54-4D27-92D3-FAB7ACDED885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8AAB758-3270-484D-A2AB-A3B445C64DDF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 w="165100" prst="coolSlant"/>
        </a:sp3d>
      </dgm:spPr>
      <dgm:t>
        <a:bodyPr/>
        <a:lstStyle/>
        <a:p>
          <a:r>
            <a:rPr lang="uk-UA" sz="9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</a:t>
          </a:r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Громадяни, що перебувають в загальному списку та  не відносяться до пільгових категорій  (в </a:t>
          </a:r>
          <a:r>
            <a:rPr lang="uk-UA" sz="1000" b="1" dirty="0" err="1" smtClean="0">
              <a:solidFill>
                <a:srgbClr val="0070C0"/>
              </a:solidFill>
              <a:latin typeface="Trebuchet MS" panose="020B0603020202020204" pitchFamily="34" charset="0"/>
            </a:rPr>
            <a:t>т.ч</a:t>
          </a:r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. </a:t>
          </a:r>
          <a:r>
            <a:rPr lang="uk-UA" sz="1000" b="1" dirty="0" smtClean="0">
              <a:solidFill>
                <a:srgbClr val="C00000"/>
              </a:solidFill>
              <a:latin typeface="Trebuchet MS" panose="020B0603020202020204" pitchFamily="34" charset="0"/>
            </a:rPr>
            <a:t>45</a:t>
          </a:r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 - внутрішньо переміщених осіб).</a:t>
          </a:r>
          <a:endParaRPr lang="ru-RU" sz="1000" b="1" dirty="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94EF5D6-1C0C-4075-B35E-D04B78830694}" type="parTrans" cxnId="{522B580D-EF8A-4A6B-A4E1-F53A7C8B70A5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0B61F40-D457-411A-B0A0-748F9608E1AB}" type="sibTrans" cxnId="{522B580D-EF8A-4A6B-A4E1-F53A7C8B70A5}">
      <dgm:prSet/>
      <dgm:spPr/>
      <dgm:t>
        <a:bodyPr/>
        <a:lstStyle/>
        <a:p>
          <a:endParaRPr lang="ru-RU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F5AE3-5964-4F22-8A20-7ECF60251C3C}" type="pres">
      <dgm:prSet presAssocID="{CEA2BE43-FE52-4F76-9FCB-E280C5B1CCCC}" presName="composite" presStyleCnt="0"/>
      <dgm:spPr/>
    </dgm:pt>
    <dgm:pt modelId="{ED8A16E0-72DD-485A-9F3F-B4E4AD087A61}" type="pres">
      <dgm:prSet presAssocID="{CEA2BE43-FE52-4F76-9FCB-E280C5B1CCCC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5C5D-C94D-48D8-BEB5-5DC80753ACAA}" type="pres">
      <dgm:prSet presAssocID="{CEA2BE43-FE52-4F76-9FCB-E280C5B1CCCC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294CC-B1EB-4D8D-9C03-A3AD762D0193}" type="pres">
      <dgm:prSet presAssocID="{ED023C03-A2BB-428F-AFAE-3EEB25A72EC5}" presName="sp" presStyleCnt="0"/>
      <dgm:spPr/>
    </dgm:pt>
    <dgm:pt modelId="{04569D57-45AB-4967-A4D9-67D1CD37F121}" type="pres">
      <dgm:prSet presAssocID="{8000B925-C55C-4595-AC7C-A7D85954D479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8386B8B-D0B2-4A6C-9154-65A07D304748}" type="pres">
      <dgm:prSet presAssocID="{8000B925-C55C-4595-AC7C-A7D85954D479}" presName="parentText" presStyleLbl="alignNode1" presStyleIdx="1" presStyleCnt="9" custLinFactNeighborX="-1628" custLinFactNeighborY="-39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B95D-A66F-4E81-BD15-0BFBBBF8EEE3}" type="pres">
      <dgm:prSet presAssocID="{8000B925-C55C-4595-AC7C-A7D85954D479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6A2D-74C6-4BE8-96C6-652DB9F37EEB}" type="pres">
      <dgm:prSet presAssocID="{D820F459-0F4F-4305-9C02-0C55E0D76A9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D0102F79-64DC-42EC-9AAF-50D5FB68D6F7}" type="pres">
      <dgm:prSet presAssocID="{E702F902-DDCF-41F1-9CE3-8300546B5A92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B51669B-D016-48C8-80C9-0A17EEF8BB73}" type="pres">
      <dgm:prSet presAssocID="{E702F902-DDCF-41F1-9CE3-8300546B5A92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CC8-9488-4A9D-BD20-58332138DC17}" type="pres">
      <dgm:prSet presAssocID="{E702F902-DDCF-41F1-9CE3-8300546B5A92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1012-5199-445D-B804-03C5AA2E9396}" type="pres">
      <dgm:prSet presAssocID="{0DD1213F-A058-4533-9E27-386C3BCB4448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0466C9A6-3122-4AE0-93E6-C9452C1DA07D}" type="pres">
      <dgm:prSet presAssocID="{BD8CC675-984A-49A6-AE64-1586914E87AE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CF06E57-CA27-457D-82DD-7BA70F2DA038}" type="pres">
      <dgm:prSet presAssocID="{BD8CC675-984A-49A6-AE64-1586914E87AE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2F8D-6C1C-4309-8C58-D58F9D746129}" type="pres">
      <dgm:prSet presAssocID="{BD8CC675-984A-49A6-AE64-1586914E87AE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3F12-F149-41F3-BC05-82CBF87F2CEA}" type="pres">
      <dgm:prSet presAssocID="{C8E803DD-4EC0-4AC5-9131-96BB45FCE8FC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6DC3C0CE-BA77-4EE2-9497-72F2594191E6}" type="pres">
      <dgm:prSet presAssocID="{23F681EC-4140-40B4-B959-6618AFDE5790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ECB8AF2-4C5A-4203-9EB0-5B383D9E3B13}" type="pres">
      <dgm:prSet presAssocID="{23F681EC-4140-40B4-B959-6618AFDE5790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EB6D-E80B-48FA-BBE8-7804A23E68EE}" type="pres">
      <dgm:prSet presAssocID="{23F681EC-4140-40B4-B959-6618AFDE5790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C03D3-CA01-48D1-B79F-10A246A30544}" type="pres">
      <dgm:prSet presAssocID="{364BAE1E-363A-4453-9DCA-7C19FDCD72EF}" presName="sp" presStyleCnt="0"/>
      <dgm:spPr/>
      <dgm:t>
        <a:bodyPr/>
        <a:lstStyle/>
        <a:p>
          <a:endParaRPr lang="ru-RU"/>
        </a:p>
      </dgm:t>
    </dgm:pt>
    <dgm:pt modelId="{232CF41C-A2F7-43D6-81A1-2BA34D047E27}" type="pres">
      <dgm:prSet presAssocID="{54D2483B-7984-4AF5-9E03-2C3658F116A0}" presName="composite" presStyleCnt="0"/>
      <dgm:spPr/>
      <dgm:t>
        <a:bodyPr/>
        <a:lstStyle/>
        <a:p>
          <a:endParaRPr lang="ru-RU"/>
        </a:p>
      </dgm:t>
    </dgm:pt>
    <dgm:pt modelId="{98D22AA6-355A-4E58-A86A-C26BB46F1469}" type="pres">
      <dgm:prSet presAssocID="{54D2483B-7984-4AF5-9E03-2C3658F116A0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05530-5A6C-46C8-B274-12A7B5771CBD}" type="pres">
      <dgm:prSet presAssocID="{54D2483B-7984-4AF5-9E03-2C3658F116A0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ED39C-67DB-460D-9695-76CD62C8A591}" type="pres">
      <dgm:prSet presAssocID="{4DC28DEE-4E41-4F2E-B4C0-25FAAF7B6C7B}" presName="sp" presStyleCnt="0"/>
      <dgm:spPr/>
      <dgm:t>
        <a:bodyPr/>
        <a:lstStyle/>
        <a:p>
          <a:endParaRPr lang="ru-RU"/>
        </a:p>
      </dgm:t>
    </dgm:pt>
    <dgm:pt modelId="{94E773EA-34AF-4DA7-B462-42AD15A2A565}" type="pres">
      <dgm:prSet presAssocID="{5218644A-19B5-4557-A303-2090FF47A14D}" presName="composite" presStyleCnt="0"/>
      <dgm:spPr/>
      <dgm:t>
        <a:bodyPr/>
        <a:lstStyle/>
        <a:p>
          <a:endParaRPr lang="ru-RU"/>
        </a:p>
      </dgm:t>
    </dgm:pt>
    <dgm:pt modelId="{67D17236-1E37-4CFC-B1E2-AED9186215F3}" type="pres">
      <dgm:prSet presAssocID="{5218644A-19B5-4557-A303-2090FF47A14D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1BABD-8D31-4BD5-93A9-FA113B6CF9D3}" type="pres">
      <dgm:prSet presAssocID="{5218644A-19B5-4557-A303-2090FF47A14D}" presName="descendantText" presStyleLbl="alignAcc1" presStyleIdx="6" presStyleCnt="9" custLinFactNeighborY="9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F1BC2-DD09-4081-AD0E-53B967339FB8}" type="pres">
      <dgm:prSet presAssocID="{07732AB7-BE7C-4D92-B6B7-54E35B561D56}" presName="sp" presStyleCnt="0"/>
      <dgm:spPr/>
      <dgm:t>
        <a:bodyPr/>
        <a:lstStyle/>
        <a:p>
          <a:endParaRPr lang="ru-RU"/>
        </a:p>
      </dgm:t>
    </dgm:pt>
    <dgm:pt modelId="{5EB44EC6-C620-4033-98A2-C29A9870E1A3}" type="pres">
      <dgm:prSet presAssocID="{4AEDB7FD-BE97-41A5-9E07-570CDADAAC91}" presName="composite" presStyleCnt="0"/>
      <dgm:spPr/>
      <dgm:t>
        <a:bodyPr/>
        <a:lstStyle/>
        <a:p>
          <a:endParaRPr lang="ru-RU"/>
        </a:p>
      </dgm:t>
    </dgm:pt>
    <dgm:pt modelId="{41D26413-F2A0-4930-B6FA-F34A4122A6DB}" type="pres">
      <dgm:prSet presAssocID="{4AEDB7FD-BE97-41A5-9E07-570CDADAAC91}" presName="parentText" presStyleLbl="alignNode1" presStyleIdx="7" presStyleCnt="9" custLinFactNeighborY="40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4377B-E019-42F9-95DE-354049AA233F}" type="pres">
      <dgm:prSet presAssocID="{4AEDB7FD-BE97-41A5-9E07-570CDADAAC91}" presName="descendantText" presStyleLbl="alignAcc1" presStyleIdx="7" presStyleCnt="9" custLinFactNeighborY="22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49072-9A9B-4BA5-81A5-EE8896B36703}" type="pres">
      <dgm:prSet presAssocID="{756655AB-45DB-437E-9E0A-3063A6F4BA52}" presName="sp" presStyleCnt="0"/>
      <dgm:spPr/>
    </dgm:pt>
    <dgm:pt modelId="{654FA969-4FC6-4508-BCC8-B6A9B65AABEB}" type="pres">
      <dgm:prSet presAssocID="{CA066132-336E-4804-B183-9B4B72AE987F}" presName="composite" presStyleCnt="0"/>
      <dgm:spPr/>
    </dgm:pt>
    <dgm:pt modelId="{DB4B5A52-EC5A-45EF-AAB6-E89FFBCC2B46}" type="pres">
      <dgm:prSet presAssocID="{CA066132-336E-4804-B183-9B4B72AE987F}" presName="parentText" presStyleLbl="alignNode1" presStyleIdx="8" presStyleCnt="9" custLinFactNeighborX="-68" custLinFactNeighborY="14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F2A47-6A3B-44AA-B830-E1C622442022}" type="pres">
      <dgm:prSet presAssocID="{CA066132-336E-4804-B183-9B4B72AE987F}" presName="descendantText" presStyleLbl="alignAcc1" presStyleIdx="8" presStyleCnt="9" custScaleY="138027" custLinFactNeighborY="22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D6CB3-330D-421B-92E5-76BCEBDE2F06}" type="presOf" srcId="{23F681EC-4140-40B4-B959-6618AFDE5790}" destId="{4ECB8AF2-4C5A-4203-9EB0-5B383D9E3B13}" srcOrd="0" destOrd="0" presId="urn:microsoft.com/office/officeart/2005/8/layout/chevron2"/>
    <dgm:cxn modelId="{6968D1F2-9346-4E3F-93FD-4572C7C5930E}" type="presOf" srcId="{3AA70E7C-7A1E-4F4F-BF4D-D102B100DE40}" destId="{8F44377B-E019-42F9-95DE-354049AA233F}" srcOrd="0" destOrd="0" presId="urn:microsoft.com/office/officeart/2005/8/layout/chevron2"/>
    <dgm:cxn modelId="{542DD496-464C-44DF-82E3-78B7CE19B037}" type="presOf" srcId="{10CFCF90-7946-4893-A6CC-C02A6E0622D8}" destId="{2F0FEB6D-E80B-48FA-BBE8-7804A23E68EE}" srcOrd="0" destOrd="0" presId="urn:microsoft.com/office/officeart/2005/8/layout/chevron2"/>
    <dgm:cxn modelId="{4C6710A3-A131-417E-BEEB-C49A35ADAC0C}" srcId="{54D2483B-7984-4AF5-9E03-2C3658F116A0}" destId="{3E7BF182-A7EA-4138-8961-A97DC2ED1457}" srcOrd="0" destOrd="0" parTransId="{FBDA6EEA-6069-4D33-9A57-B723AC96F42A}" sibTransId="{57E44418-C11D-422A-BA9B-577E4CEF1297}"/>
    <dgm:cxn modelId="{E77E5FB1-D6D4-468A-93C8-19C29F752FEB}" type="presOf" srcId="{CA066132-336E-4804-B183-9B4B72AE987F}" destId="{DB4B5A52-EC5A-45EF-AAB6-E89FFBCC2B46}" srcOrd="0" destOrd="0" presId="urn:microsoft.com/office/officeart/2005/8/layout/chevron2"/>
    <dgm:cxn modelId="{522B580D-EF8A-4A6B-A4E1-F53A7C8B70A5}" srcId="{CA066132-336E-4804-B183-9B4B72AE987F}" destId="{38AAB758-3270-484D-A2AB-A3B445C64DDF}" srcOrd="0" destOrd="0" parTransId="{F94EF5D6-1C0C-4075-B35E-D04B78830694}" sibTransId="{E0B61F40-D457-411A-B0A0-748F9608E1AB}"/>
    <dgm:cxn modelId="{7011A07D-E24F-454E-8FF9-A9AD79DA67C9}" type="presOf" srcId="{11DD9F86-0060-43ED-8F5E-4A71246499C1}" destId="{0515CCC8-9488-4A9D-BD20-58332138DC17}" srcOrd="0" destOrd="0" presId="urn:microsoft.com/office/officeart/2005/8/layout/chevron2"/>
    <dgm:cxn modelId="{50B85118-843F-4AFA-B4AA-BFD0E79AA47B}" type="presOf" srcId="{EE020381-F9F7-4B87-8A46-A907F927EDBB}" destId="{E8355C5D-C94D-48D8-BEB5-5DC80753ACAA}" srcOrd="0" destOrd="0" presId="urn:microsoft.com/office/officeart/2005/8/layout/chevron2"/>
    <dgm:cxn modelId="{38CBCA95-32D8-4640-8F6A-3DA2F0E5AECB}" srcId="{8000B925-C55C-4595-AC7C-A7D85954D479}" destId="{F4872462-886E-4E2D-8C62-F09D2F0E9434}" srcOrd="0" destOrd="0" parTransId="{5CBECEA6-6F13-4518-9C96-F19BD95372FD}" sibTransId="{5F48E106-0569-4B11-8A5C-79EE75DEE52D}"/>
    <dgm:cxn modelId="{A7310FD8-3A9B-4567-B57C-A1BFA8D8F5B0}" type="presOf" srcId="{3E7BF182-A7EA-4138-8961-A97DC2ED1457}" destId="{0E405530-5A6C-46C8-B274-12A7B5771CBD}" srcOrd="0" destOrd="0" presId="urn:microsoft.com/office/officeart/2005/8/layout/chevron2"/>
    <dgm:cxn modelId="{805FA776-8E54-4D27-92D3-FAB7ACDED885}" srcId="{A846CA49-070F-4C8F-8B5E-3D5C77EA62D7}" destId="{CA066132-336E-4804-B183-9B4B72AE987F}" srcOrd="8" destOrd="0" parTransId="{29E7BC8B-03DB-4856-86DD-E73C4C008A24}" sibTransId="{253061CE-5224-4CF9-B120-8720E5E9C782}"/>
    <dgm:cxn modelId="{ADB49596-DF58-45BC-9956-3484FD26D7EA}" type="presOf" srcId="{8000B925-C55C-4595-AC7C-A7D85954D479}" destId="{98386B8B-D0B2-4A6C-9154-65A07D304748}" srcOrd="0" destOrd="0" presId="urn:microsoft.com/office/officeart/2005/8/layout/chevron2"/>
    <dgm:cxn modelId="{B42FE123-8DF7-4F30-A7E9-5905E27633D4}" type="presOf" srcId="{A846CA49-070F-4C8F-8B5E-3D5C77EA62D7}" destId="{7357CE14-2487-4D9B-AA52-09A7BEBD8B37}" srcOrd="0" destOrd="0" presId="urn:microsoft.com/office/officeart/2005/8/layout/chevron2"/>
    <dgm:cxn modelId="{5FF1D766-FECB-4D78-BDEE-9D67008AC557}" srcId="{A846CA49-070F-4C8F-8B5E-3D5C77EA62D7}" destId="{BD8CC675-984A-49A6-AE64-1586914E87AE}" srcOrd="3" destOrd="0" parTransId="{4DB6D54C-E991-4014-A2C5-4552739BEDAB}" sibTransId="{C8E803DD-4EC0-4AC5-9131-96BB45FCE8FC}"/>
    <dgm:cxn modelId="{9C9AD1A5-DC93-4DFB-A7A2-A351E785517A}" type="presOf" srcId="{E702F902-DDCF-41F1-9CE3-8300546B5A92}" destId="{3B51669B-D016-48C8-80C9-0A17EEF8BB73}" srcOrd="0" destOrd="0" presId="urn:microsoft.com/office/officeart/2005/8/layout/chevron2"/>
    <dgm:cxn modelId="{3B01201D-1A83-4C90-863E-DC67BC60CFC4}" srcId="{4AEDB7FD-BE97-41A5-9E07-570CDADAAC91}" destId="{3AA70E7C-7A1E-4F4F-BF4D-D102B100DE40}" srcOrd="0" destOrd="0" parTransId="{00A623A6-2F6A-477A-9E77-0DC0A66D884C}" sibTransId="{66B17C60-7F36-429C-ACC7-216ECAB7566A}"/>
    <dgm:cxn modelId="{692C288D-21CC-4AC6-92EC-C711E6D51911}" srcId="{5218644A-19B5-4557-A303-2090FF47A14D}" destId="{05E27D3C-FED1-4BE7-937E-A3E8176C1097}" srcOrd="0" destOrd="0" parTransId="{3C248367-B152-4B35-85AA-D56A0B688630}" sibTransId="{D71DCE78-7FBD-4F0C-9C2C-BD9326EC0B76}"/>
    <dgm:cxn modelId="{6290451C-E559-4251-BF80-DE4D16A0F6EF}" srcId="{A846CA49-070F-4C8F-8B5E-3D5C77EA62D7}" destId="{23F681EC-4140-40B4-B959-6618AFDE5790}" srcOrd="4" destOrd="0" parTransId="{45775C39-631C-4307-A621-6313A2E0A8BB}" sibTransId="{364BAE1E-363A-4453-9DCA-7C19FDCD72EF}"/>
    <dgm:cxn modelId="{1AC79262-9483-4475-9D44-0CE19AB5C1E8}" srcId="{23F681EC-4140-40B4-B959-6618AFDE5790}" destId="{10CFCF90-7946-4893-A6CC-C02A6E0622D8}" srcOrd="0" destOrd="0" parTransId="{DE93065C-367F-4D4C-84C1-782780297854}" sibTransId="{11E8B83C-723E-42B4-B55F-CE51BD64414C}"/>
    <dgm:cxn modelId="{A8AFFBD4-0193-4C14-9879-A340D1540836}" srcId="{A846CA49-070F-4C8F-8B5E-3D5C77EA62D7}" destId="{E702F902-DDCF-41F1-9CE3-8300546B5A92}" srcOrd="2" destOrd="0" parTransId="{0D67E3B0-1107-4681-97DF-BB9727F834A5}" sibTransId="{0DD1213F-A058-4533-9E27-386C3BCB4448}"/>
    <dgm:cxn modelId="{09879A60-2924-459A-86CE-57A502F8EC21}" type="presOf" srcId="{4AEDB7FD-BE97-41A5-9E07-570CDADAAC91}" destId="{41D26413-F2A0-4930-B6FA-F34A4122A6DB}" srcOrd="0" destOrd="0" presId="urn:microsoft.com/office/officeart/2005/8/layout/chevron2"/>
    <dgm:cxn modelId="{454C6048-A45B-4D76-A924-A977BD62854D}" type="presOf" srcId="{D4A0DE4B-41AC-4ECD-88A5-6DC28582C865}" destId="{6E432F8D-6C1C-4309-8C58-D58F9D746129}" srcOrd="0" destOrd="0" presId="urn:microsoft.com/office/officeart/2005/8/layout/chevron2"/>
    <dgm:cxn modelId="{850A8EFF-91C9-41A3-8D3D-6E9F46DE0C7E}" type="presOf" srcId="{F4872462-886E-4E2D-8C62-F09D2F0E9434}" destId="{B14CB95D-A66F-4E81-BD15-0BFBBBF8EEE3}" srcOrd="0" destOrd="0" presId="urn:microsoft.com/office/officeart/2005/8/layout/chevron2"/>
    <dgm:cxn modelId="{5DC19C9B-C0B7-4A0B-A4F8-DCA98A7C5522}" srcId="{A846CA49-070F-4C8F-8B5E-3D5C77EA62D7}" destId="{8000B925-C55C-4595-AC7C-A7D85954D479}" srcOrd="1" destOrd="0" parTransId="{A3EDC5B1-15AB-4B28-B4FF-804CB308A5FD}" sibTransId="{D820F459-0F4F-4305-9C02-0C55E0D76A98}"/>
    <dgm:cxn modelId="{FD6C3EC9-CBF6-4CB8-8380-D9046526059A}" srcId="{A846CA49-070F-4C8F-8B5E-3D5C77EA62D7}" destId="{CEA2BE43-FE52-4F76-9FCB-E280C5B1CCCC}" srcOrd="0" destOrd="0" parTransId="{75F0854A-B387-4427-8135-B02FC8A9FA1D}" sibTransId="{ED023C03-A2BB-428F-AFAE-3EEB25A72EC5}"/>
    <dgm:cxn modelId="{1237EBFD-798C-4154-BDCA-F658EE035D43}" type="presOf" srcId="{38AAB758-3270-484D-A2AB-A3B445C64DDF}" destId="{4B0F2A47-6A3B-44AA-B830-E1C622442022}" srcOrd="0" destOrd="0" presId="urn:microsoft.com/office/officeart/2005/8/layout/chevron2"/>
    <dgm:cxn modelId="{225FC4B6-AB64-4F37-BDD0-E94F70C222AA}" srcId="{E702F902-DDCF-41F1-9CE3-8300546B5A92}" destId="{11DD9F86-0060-43ED-8F5E-4A71246499C1}" srcOrd="0" destOrd="0" parTransId="{4BC66263-9CEA-4C34-BB19-1531C153874E}" sibTransId="{EF04593E-C9ED-4671-ABDD-2F6B02216104}"/>
    <dgm:cxn modelId="{C37F8B24-7BBF-4F88-8838-C5874ECB7057}" type="presOf" srcId="{BD8CC675-984A-49A6-AE64-1586914E87AE}" destId="{8CF06E57-CA27-457D-82DD-7BA70F2DA038}" srcOrd="0" destOrd="0" presId="urn:microsoft.com/office/officeart/2005/8/layout/chevron2"/>
    <dgm:cxn modelId="{DF86E576-78A4-4815-9325-A18CD6D88A19}" type="presOf" srcId="{CEA2BE43-FE52-4F76-9FCB-E280C5B1CCCC}" destId="{ED8A16E0-72DD-485A-9F3F-B4E4AD087A61}" srcOrd="0" destOrd="0" presId="urn:microsoft.com/office/officeart/2005/8/layout/chevron2"/>
    <dgm:cxn modelId="{51352D0A-CBC9-4FD5-9D46-648200734758}" srcId="{A846CA49-070F-4C8F-8B5E-3D5C77EA62D7}" destId="{54D2483B-7984-4AF5-9E03-2C3658F116A0}" srcOrd="5" destOrd="0" parTransId="{60A912F9-E45F-4652-ACDB-FA1BC7AF65D4}" sibTransId="{4DC28DEE-4E41-4F2E-B4C0-25FAAF7B6C7B}"/>
    <dgm:cxn modelId="{395CEB2F-F1D7-4760-ABDA-5F25F3A1138D}" srcId="{A846CA49-070F-4C8F-8B5E-3D5C77EA62D7}" destId="{4AEDB7FD-BE97-41A5-9E07-570CDADAAC91}" srcOrd="7" destOrd="0" parTransId="{7A96C02E-D5AE-429C-A9F3-129AAA42A582}" sibTransId="{756655AB-45DB-437E-9E0A-3063A6F4BA52}"/>
    <dgm:cxn modelId="{447A1EC6-B6A6-40E8-A247-359DA615F1E9}" srcId="{BD8CC675-984A-49A6-AE64-1586914E87AE}" destId="{D4A0DE4B-41AC-4ECD-88A5-6DC28582C865}" srcOrd="0" destOrd="0" parTransId="{8AB82922-0A66-443A-9CCF-2F5D5A49B26E}" sibTransId="{7A619C58-9DEF-4878-9EE3-18A701A0F120}"/>
    <dgm:cxn modelId="{F52EA42F-38AB-4820-887A-DFF4A7140771}" type="presOf" srcId="{05E27D3C-FED1-4BE7-937E-A3E8176C1097}" destId="{8801BABD-8D31-4BD5-93A9-FA113B6CF9D3}" srcOrd="0" destOrd="0" presId="urn:microsoft.com/office/officeart/2005/8/layout/chevron2"/>
    <dgm:cxn modelId="{86EF1095-CB03-42D8-806F-271AA8A8999C}" srcId="{A846CA49-070F-4C8F-8B5E-3D5C77EA62D7}" destId="{5218644A-19B5-4557-A303-2090FF47A14D}" srcOrd="6" destOrd="0" parTransId="{D758FA6F-2DF4-4CDA-B7FB-4BFE0D941DF0}" sibTransId="{07732AB7-BE7C-4D92-B6B7-54E35B561D56}"/>
    <dgm:cxn modelId="{DA1A8609-C685-4E21-85E0-3EF5D5062EE7}" type="presOf" srcId="{54D2483B-7984-4AF5-9E03-2C3658F116A0}" destId="{98D22AA6-355A-4E58-A86A-C26BB46F1469}" srcOrd="0" destOrd="0" presId="urn:microsoft.com/office/officeart/2005/8/layout/chevron2"/>
    <dgm:cxn modelId="{0579EBC9-7750-448F-B78C-8252C063753B}" srcId="{CEA2BE43-FE52-4F76-9FCB-E280C5B1CCCC}" destId="{EE020381-F9F7-4B87-8A46-A907F927EDBB}" srcOrd="0" destOrd="0" parTransId="{A19BDD2A-3498-499E-8C91-A7E6F2D91854}" sibTransId="{695C47F6-0FC1-4878-9C24-BAEECF011C0E}"/>
    <dgm:cxn modelId="{0B7BAE2A-3C9B-4751-A153-AF55F13294C4}" type="presOf" srcId="{5218644A-19B5-4557-A303-2090FF47A14D}" destId="{67D17236-1E37-4CFC-B1E2-AED9186215F3}" srcOrd="0" destOrd="0" presId="urn:microsoft.com/office/officeart/2005/8/layout/chevron2"/>
    <dgm:cxn modelId="{BA5F272E-1538-4D2E-B46E-8C0E2A2D0E96}" type="presParOf" srcId="{7357CE14-2487-4D9B-AA52-09A7BEBD8B37}" destId="{8A9F5AE3-5964-4F22-8A20-7ECF60251C3C}" srcOrd="0" destOrd="0" presId="urn:microsoft.com/office/officeart/2005/8/layout/chevron2"/>
    <dgm:cxn modelId="{A9825300-0BE3-4436-AAA5-70AA67F9D763}" type="presParOf" srcId="{8A9F5AE3-5964-4F22-8A20-7ECF60251C3C}" destId="{ED8A16E0-72DD-485A-9F3F-B4E4AD087A61}" srcOrd="0" destOrd="0" presId="urn:microsoft.com/office/officeart/2005/8/layout/chevron2"/>
    <dgm:cxn modelId="{FA62B944-25C3-481A-A659-F0AA21A23D21}" type="presParOf" srcId="{8A9F5AE3-5964-4F22-8A20-7ECF60251C3C}" destId="{E8355C5D-C94D-48D8-BEB5-5DC80753ACAA}" srcOrd="1" destOrd="0" presId="urn:microsoft.com/office/officeart/2005/8/layout/chevron2"/>
    <dgm:cxn modelId="{94442708-7F64-4677-95A5-D9908C1ED209}" type="presParOf" srcId="{7357CE14-2487-4D9B-AA52-09A7BEBD8B37}" destId="{C59294CC-B1EB-4D8D-9C03-A3AD762D0193}" srcOrd="1" destOrd="0" presId="urn:microsoft.com/office/officeart/2005/8/layout/chevron2"/>
    <dgm:cxn modelId="{1DBC6808-3B5B-410F-AC11-9E05D2E8BC33}" type="presParOf" srcId="{7357CE14-2487-4D9B-AA52-09A7BEBD8B37}" destId="{04569D57-45AB-4967-A4D9-67D1CD37F121}" srcOrd="2" destOrd="0" presId="urn:microsoft.com/office/officeart/2005/8/layout/chevron2"/>
    <dgm:cxn modelId="{EF6A0BE2-5102-4EE8-98B5-A96D86581965}" type="presParOf" srcId="{04569D57-45AB-4967-A4D9-67D1CD37F121}" destId="{98386B8B-D0B2-4A6C-9154-65A07D304748}" srcOrd="0" destOrd="0" presId="urn:microsoft.com/office/officeart/2005/8/layout/chevron2"/>
    <dgm:cxn modelId="{9B8E395F-32EE-47EF-BCAE-88018E56FB4B}" type="presParOf" srcId="{04569D57-45AB-4967-A4D9-67D1CD37F121}" destId="{B14CB95D-A66F-4E81-BD15-0BFBBBF8EEE3}" srcOrd="1" destOrd="0" presId="urn:microsoft.com/office/officeart/2005/8/layout/chevron2"/>
    <dgm:cxn modelId="{B7C6C21A-6FEC-434B-8EFD-FA3E31BEDB4C}" type="presParOf" srcId="{7357CE14-2487-4D9B-AA52-09A7BEBD8B37}" destId="{E4F86A2D-74C6-4BE8-96C6-652DB9F37EEB}" srcOrd="3" destOrd="0" presId="urn:microsoft.com/office/officeart/2005/8/layout/chevron2"/>
    <dgm:cxn modelId="{DC773083-6DB7-4CF8-AEEC-086DF83EF253}" type="presParOf" srcId="{7357CE14-2487-4D9B-AA52-09A7BEBD8B37}" destId="{D0102F79-64DC-42EC-9AAF-50D5FB68D6F7}" srcOrd="4" destOrd="0" presId="urn:microsoft.com/office/officeart/2005/8/layout/chevron2"/>
    <dgm:cxn modelId="{DBA5D341-80E3-4A95-B6A2-3E35DBFD430D}" type="presParOf" srcId="{D0102F79-64DC-42EC-9AAF-50D5FB68D6F7}" destId="{3B51669B-D016-48C8-80C9-0A17EEF8BB73}" srcOrd="0" destOrd="0" presId="urn:microsoft.com/office/officeart/2005/8/layout/chevron2"/>
    <dgm:cxn modelId="{241716F4-ECBD-4AB4-B5E4-26E851409225}" type="presParOf" srcId="{D0102F79-64DC-42EC-9AAF-50D5FB68D6F7}" destId="{0515CCC8-9488-4A9D-BD20-58332138DC17}" srcOrd="1" destOrd="0" presId="urn:microsoft.com/office/officeart/2005/8/layout/chevron2"/>
    <dgm:cxn modelId="{57DCA860-B40F-438A-BF00-618F4E1FE89F}" type="presParOf" srcId="{7357CE14-2487-4D9B-AA52-09A7BEBD8B37}" destId="{62FF1012-5199-445D-B804-03C5AA2E9396}" srcOrd="5" destOrd="0" presId="urn:microsoft.com/office/officeart/2005/8/layout/chevron2"/>
    <dgm:cxn modelId="{16D4E5EF-6109-45BB-869B-77B0EA166CE8}" type="presParOf" srcId="{7357CE14-2487-4D9B-AA52-09A7BEBD8B37}" destId="{0466C9A6-3122-4AE0-93E6-C9452C1DA07D}" srcOrd="6" destOrd="0" presId="urn:microsoft.com/office/officeart/2005/8/layout/chevron2"/>
    <dgm:cxn modelId="{B6FF5C5D-78C6-4309-88ED-DEA585F5EA50}" type="presParOf" srcId="{0466C9A6-3122-4AE0-93E6-C9452C1DA07D}" destId="{8CF06E57-CA27-457D-82DD-7BA70F2DA038}" srcOrd="0" destOrd="0" presId="urn:microsoft.com/office/officeart/2005/8/layout/chevron2"/>
    <dgm:cxn modelId="{5C100B37-BA7C-4006-9092-CED245046146}" type="presParOf" srcId="{0466C9A6-3122-4AE0-93E6-C9452C1DA07D}" destId="{6E432F8D-6C1C-4309-8C58-D58F9D746129}" srcOrd="1" destOrd="0" presId="urn:microsoft.com/office/officeart/2005/8/layout/chevron2"/>
    <dgm:cxn modelId="{3C706776-C740-4529-A48A-D59EC1D3AEFA}" type="presParOf" srcId="{7357CE14-2487-4D9B-AA52-09A7BEBD8B37}" destId="{DFAC3F12-F149-41F3-BC05-82CBF87F2CEA}" srcOrd="7" destOrd="0" presId="urn:microsoft.com/office/officeart/2005/8/layout/chevron2"/>
    <dgm:cxn modelId="{777D5CC2-BD24-4FD7-A9E2-92AF02BEAB65}" type="presParOf" srcId="{7357CE14-2487-4D9B-AA52-09A7BEBD8B37}" destId="{6DC3C0CE-BA77-4EE2-9497-72F2594191E6}" srcOrd="8" destOrd="0" presId="urn:microsoft.com/office/officeart/2005/8/layout/chevron2"/>
    <dgm:cxn modelId="{04F2DFB7-CE24-4A38-87E5-0A44FAEC7393}" type="presParOf" srcId="{6DC3C0CE-BA77-4EE2-9497-72F2594191E6}" destId="{4ECB8AF2-4C5A-4203-9EB0-5B383D9E3B13}" srcOrd="0" destOrd="0" presId="urn:microsoft.com/office/officeart/2005/8/layout/chevron2"/>
    <dgm:cxn modelId="{E0A47554-1B81-4099-86C5-77212349C3FD}" type="presParOf" srcId="{6DC3C0CE-BA77-4EE2-9497-72F2594191E6}" destId="{2F0FEB6D-E80B-48FA-BBE8-7804A23E68EE}" srcOrd="1" destOrd="0" presId="urn:microsoft.com/office/officeart/2005/8/layout/chevron2"/>
    <dgm:cxn modelId="{D6F664A3-54B0-4297-9490-16D2B3A0C267}" type="presParOf" srcId="{7357CE14-2487-4D9B-AA52-09A7BEBD8B37}" destId="{027C03D3-CA01-48D1-B79F-10A246A30544}" srcOrd="9" destOrd="0" presId="urn:microsoft.com/office/officeart/2005/8/layout/chevron2"/>
    <dgm:cxn modelId="{2282423B-0FAC-4721-A454-AC3EF9E151B9}" type="presParOf" srcId="{7357CE14-2487-4D9B-AA52-09A7BEBD8B37}" destId="{232CF41C-A2F7-43D6-81A1-2BA34D047E27}" srcOrd="10" destOrd="0" presId="urn:microsoft.com/office/officeart/2005/8/layout/chevron2"/>
    <dgm:cxn modelId="{2EBD2145-1E20-40AE-8FBA-F39EE47438EF}" type="presParOf" srcId="{232CF41C-A2F7-43D6-81A1-2BA34D047E27}" destId="{98D22AA6-355A-4E58-A86A-C26BB46F1469}" srcOrd="0" destOrd="0" presId="urn:microsoft.com/office/officeart/2005/8/layout/chevron2"/>
    <dgm:cxn modelId="{8A74F465-66C5-4F9B-A024-80E67AFE22E7}" type="presParOf" srcId="{232CF41C-A2F7-43D6-81A1-2BA34D047E27}" destId="{0E405530-5A6C-46C8-B274-12A7B5771CBD}" srcOrd="1" destOrd="0" presId="urn:microsoft.com/office/officeart/2005/8/layout/chevron2"/>
    <dgm:cxn modelId="{383000EB-E234-4238-A70A-1445D7B895A1}" type="presParOf" srcId="{7357CE14-2487-4D9B-AA52-09A7BEBD8B37}" destId="{0E3ED39C-67DB-460D-9695-76CD62C8A591}" srcOrd="11" destOrd="0" presId="urn:microsoft.com/office/officeart/2005/8/layout/chevron2"/>
    <dgm:cxn modelId="{CC54FBD4-0056-407C-87B6-37FD4921B507}" type="presParOf" srcId="{7357CE14-2487-4D9B-AA52-09A7BEBD8B37}" destId="{94E773EA-34AF-4DA7-B462-42AD15A2A565}" srcOrd="12" destOrd="0" presId="urn:microsoft.com/office/officeart/2005/8/layout/chevron2"/>
    <dgm:cxn modelId="{3523E2A7-D446-4282-918B-10C2BAD7D694}" type="presParOf" srcId="{94E773EA-34AF-4DA7-B462-42AD15A2A565}" destId="{67D17236-1E37-4CFC-B1E2-AED9186215F3}" srcOrd="0" destOrd="0" presId="urn:microsoft.com/office/officeart/2005/8/layout/chevron2"/>
    <dgm:cxn modelId="{55FA042B-549E-4B53-8395-46F9AD785335}" type="presParOf" srcId="{94E773EA-34AF-4DA7-B462-42AD15A2A565}" destId="{8801BABD-8D31-4BD5-93A9-FA113B6CF9D3}" srcOrd="1" destOrd="0" presId="urn:microsoft.com/office/officeart/2005/8/layout/chevron2"/>
    <dgm:cxn modelId="{755FB254-DE38-47C8-A470-FF3B1B41A2FB}" type="presParOf" srcId="{7357CE14-2487-4D9B-AA52-09A7BEBD8B37}" destId="{258F1BC2-DD09-4081-AD0E-53B967339FB8}" srcOrd="13" destOrd="0" presId="urn:microsoft.com/office/officeart/2005/8/layout/chevron2"/>
    <dgm:cxn modelId="{D418BECE-397F-4A29-ACC2-BE7CD59CEAFB}" type="presParOf" srcId="{7357CE14-2487-4D9B-AA52-09A7BEBD8B37}" destId="{5EB44EC6-C620-4033-98A2-C29A9870E1A3}" srcOrd="14" destOrd="0" presId="urn:microsoft.com/office/officeart/2005/8/layout/chevron2"/>
    <dgm:cxn modelId="{B1F8AECC-7F2C-4450-9112-71106CBD6FF0}" type="presParOf" srcId="{5EB44EC6-C620-4033-98A2-C29A9870E1A3}" destId="{41D26413-F2A0-4930-B6FA-F34A4122A6DB}" srcOrd="0" destOrd="0" presId="urn:microsoft.com/office/officeart/2005/8/layout/chevron2"/>
    <dgm:cxn modelId="{D535C4ED-17FB-4F1A-8AA3-3934E466853D}" type="presParOf" srcId="{5EB44EC6-C620-4033-98A2-C29A9870E1A3}" destId="{8F44377B-E019-42F9-95DE-354049AA233F}" srcOrd="1" destOrd="0" presId="urn:microsoft.com/office/officeart/2005/8/layout/chevron2"/>
    <dgm:cxn modelId="{EBC31096-867F-47CB-B84D-48F4533589FE}" type="presParOf" srcId="{7357CE14-2487-4D9B-AA52-09A7BEBD8B37}" destId="{97249072-9A9B-4BA5-81A5-EE8896B36703}" srcOrd="15" destOrd="0" presId="urn:microsoft.com/office/officeart/2005/8/layout/chevron2"/>
    <dgm:cxn modelId="{77DCB678-EEB5-41FD-9A46-0D96BB3B6083}" type="presParOf" srcId="{7357CE14-2487-4D9B-AA52-09A7BEBD8B37}" destId="{654FA969-4FC6-4508-BCC8-B6A9B65AABEB}" srcOrd="16" destOrd="0" presId="urn:microsoft.com/office/officeart/2005/8/layout/chevron2"/>
    <dgm:cxn modelId="{C61618E3-35D9-4A58-BD6A-673C321CB9B2}" type="presParOf" srcId="{654FA969-4FC6-4508-BCC8-B6A9B65AABEB}" destId="{DB4B5A52-EC5A-45EF-AAB6-E89FFBCC2B46}" srcOrd="0" destOrd="0" presId="urn:microsoft.com/office/officeart/2005/8/layout/chevron2"/>
    <dgm:cxn modelId="{5BCBFDCC-2ACF-4628-BEFC-455BC1437DC7}" type="presParOf" srcId="{654FA969-4FC6-4508-BCC8-B6A9B65AABEB}" destId="{4B0F2A47-6A3B-44AA-B830-E1C6224420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8377B-A9FE-465C-9309-0580FE0A6B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7162F-037C-4508-9AD1-0C97FC38D94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5400">
          <a:solidFill>
            <a:srgbClr val="00B050"/>
          </a:solidFill>
        </a:ln>
      </dgm:spPr>
      <dgm:t>
        <a:bodyPr/>
        <a:lstStyle/>
        <a:p>
          <a:pPr rtl="0"/>
          <a:r>
            <a:rPr lang="uk-UA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1</a:t>
          </a:r>
          <a:r>
            <a:rPr lang="en-US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02</a:t>
          </a:r>
          <a:endParaRPr lang="ru-RU" sz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64CCDFBB-A6BF-43F4-970C-2B10A0D2C67A}" type="parTrans" cxnId="{8DA2AC87-5787-47CD-A366-F44FCF34031A}">
      <dgm:prSet/>
      <dgm:spPr/>
      <dgm:t>
        <a:bodyPr/>
        <a:lstStyle/>
        <a:p>
          <a:endParaRPr lang="ru-RU"/>
        </a:p>
      </dgm:t>
    </dgm:pt>
    <dgm:pt modelId="{8CB684CE-4DEA-46E1-96DC-24BCCF92852D}" type="sibTrans" cxnId="{8DA2AC87-5787-47CD-A366-F44FCF34031A}">
      <dgm:prSet/>
      <dgm:spPr/>
      <dgm:t>
        <a:bodyPr/>
        <a:lstStyle/>
        <a:p>
          <a:endParaRPr lang="ru-RU"/>
        </a:p>
      </dgm:t>
    </dgm:pt>
    <dgm:pt modelId="{81E7EFBB-3649-4E4F-A227-32BC009CDA7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5400">
          <a:solidFill>
            <a:srgbClr val="00B050"/>
          </a:solidFill>
        </a:ln>
      </dgm:spPr>
      <dgm:t>
        <a:bodyPr/>
        <a:lstStyle/>
        <a:p>
          <a:pPr rtl="0"/>
          <a:r>
            <a:rPr lang="uk-UA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Рішення  сесії підготовлені департаментом  із 498 прийнятих міською радою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8DE3B282-5C8D-4BE5-9C75-DA79B2405978}" type="parTrans" cxnId="{5A86EDBD-8B1B-4B1F-BCB7-E73B0E0B668A}">
      <dgm:prSet/>
      <dgm:spPr/>
      <dgm:t>
        <a:bodyPr/>
        <a:lstStyle/>
        <a:p>
          <a:endParaRPr lang="ru-RU"/>
        </a:p>
      </dgm:t>
    </dgm:pt>
    <dgm:pt modelId="{666FFCA7-F097-4EB8-9CB5-2F0AC74E2587}" type="sibTrans" cxnId="{5A86EDBD-8B1B-4B1F-BCB7-E73B0E0B668A}">
      <dgm:prSet/>
      <dgm:spPr/>
      <dgm:t>
        <a:bodyPr/>
        <a:lstStyle/>
        <a:p>
          <a:endParaRPr lang="ru-RU"/>
        </a:p>
      </dgm:t>
    </dgm:pt>
    <dgm:pt modelId="{4D9DCC22-6C38-4864-AF30-1EAB7C48C099}" type="pres">
      <dgm:prSet presAssocID="{D6B8377B-A9FE-465C-9309-0580FE0A6B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99CDC-96C9-4FAE-BC33-0BDCF19D1933}" type="pres">
      <dgm:prSet presAssocID="{B587162F-037C-4508-9AD1-0C97FC38D945}" presName="composite" presStyleCnt="0"/>
      <dgm:spPr/>
    </dgm:pt>
    <dgm:pt modelId="{39AE4D9C-4483-46E5-8BA9-84D2A5A7BCF0}" type="pres">
      <dgm:prSet presAssocID="{B587162F-037C-4508-9AD1-0C97FC38D945}" presName="parentText" presStyleLbl="alignNode1" presStyleIdx="0" presStyleCnt="1" custScaleY="98635" custLinFactNeighborX="-21576" custLinFactNeighborY="12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70BD7-0FA4-4D6B-807F-844C853A7D4A}" type="pres">
      <dgm:prSet presAssocID="{B587162F-037C-4508-9AD1-0C97FC38D945}" presName="descendantText" presStyleLbl="alignAcc1" presStyleIdx="0" presStyleCnt="1" custScaleX="96378" custScaleY="100000" custLinFactNeighborX="-2468" custLinFactNeighborY="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2AC87-5787-47CD-A366-F44FCF34031A}" srcId="{D6B8377B-A9FE-465C-9309-0580FE0A6BD8}" destId="{B587162F-037C-4508-9AD1-0C97FC38D945}" srcOrd="0" destOrd="0" parTransId="{64CCDFBB-A6BF-43F4-970C-2B10A0D2C67A}" sibTransId="{8CB684CE-4DEA-46E1-96DC-24BCCF92852D}"/>
    <dgm:cxn modelId="{075CB26A-5420-42E7-87F5-DC12F405CCF7}" type="presOf" srcId="{81E7EFBB-3649-4E4F-A227-32BC009CDA75}" destId="{CE370BD7-0FA4-4D6B-807F-844C853A7D4A}" srcOrd="0" destOrd="0" presId="urn:microsoft.com/office/officeart/2005/8/layout/chevron2"/>
    <dgm:cxn modelId="{5A86EDBD-8B1B-4B1F-BCB7-E73B0E0B668A}" srcId="{B587162F-037C-4508-9AD1-0C97FC38D945}" destId="{81E7EFBB-3649-4E4F-A227-32BC009CDA75}" srcOrd="0" destOrd="0" parTransId="{8DE3B282-5C8D-4BE5-9C75-DA79B2405978}" sibTransId="{666FFCA7-F097-4EB8-9CB5-2F0AC74E2587}"/>
    <dgm:cxn modelId="{0A8B7987-AC77-4854-9E89-74E5545BBCFF}" type="presOf" srcId="{D6B8377B-A9FE-465C-9309-0580FE0A6BD8}" destId="{4D9DCC22-6C38-4864-AF30-1EAB7C48C099}" srcOrd="0" destOrd="0" presId="urn:microsoft.com/office/officeart/2005/8/layout/chevron2"/>
    <dgm:cxn modelId="{F2A4CFC5-59F5-4B05-AA8F-2D06BDBC4340}" type="presOf" srcId="{B587162F-037C-4508-9AD1-0C97FC38D945}" destId="{39AE4D9C-4483-46E5-8BA9-84D2A5A7BCF0}" srcOrd="0" destOrd="0" presId="urn:microsoft.com/office/officeart/2005/8/layout/chevron2"/>
    <dgm:cxn modelId="{A79D82AC-506E-4631-9ED3-A0AF10952DA5}" type="presParOf" srcId="{4D9DCC22-6C38-4864-AF30-1EAB7C48C099}" destId="{4FC99CDC-96C9-4FAE-BC33-0BDCF19D1933}" srcOrd="0" destOrd="0" presId="urn:microsoft.com/office/officeart/2005/8/layout/chevron2"/>
    <dgm:cxn modelId="{C5BDD438-EB43-46BC-833A-7CD1461E04B8}" type="presParOf" srcId="{4FC99CDC-96C9-4FAE-BC33-0BDCF19D1933}" destId="{39AE4D9C-4483-46E5-8BA9-84D2A5A7BCF0}" srcOrd="0" destOrd="0" presId="urn:microsoft.com/office/officeart/2005/8/layout/chevron2"/>
    <dgm:cxn modelId="{B940357A-C6F0-46C6-859A-F450B379E4E4}" type="presParOf" srcId="{4FC99CDC-96C9-4FAE-BC33-0BDCF19D1933}" destId="{CE370BD7-0FA4-4D6B-807F-844C853A7D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925F1-35A4-47DF-8CD9-AEC0BBC314AB}" type="presOf" srcId="{A846CA49-070F-4C8F-8B5E-3D5C77EA62D7}" destId="{7357CE14-2487-4D9B-AA52-09A7BEBD8B37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FD579-9953-4426-A969-D63365506CEF}" type="presOf" srcId="{A846CA49-070F-4C8F-8B5E-3D5C77EA62D7}" destId="{7357CE14-2487-4D9B-AA52-09A7BEBD8B37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554D8C-1F23-4D40-B4E4-2E854D8992E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C1B3B-637C-47FF-8669-AE60E84521F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C00000"/>
              </a:solidFill>
              <a:latin typeface="Trebuchet MS" panose="020B0603020202020204" pitchFamily="34" charset="0"/>
            </a:rPr>
            <a:t>107,21 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млн.грн</a:t>
          </a:r>
          <a:endParaRPr lang="ru-RU" sz="1200" dirty="0"/>
        </a:p>
      </dgm:t>
    </dgm:pt>
    <dgm:pt modelId="{1DC17248-F2C1-4241-9184-319F9C2CA2F7}" type="parTrans" cxnId="{C4CA62CB-FE38-4EFF-A93F-F4B23EFA2742}">
      <dgm:prSet/>
      <dgm:spPr/>
      <dgm:t>
        <a:bodyPr/>
        <a:lstStyle/>
        <a:p>
          <a:endParaRPr lang="ru-RU"/>
        </a:p>
      </dgm:t>
    </dgm:pt>
    <dgm:pt modelId="{6074CF04-597C-4132-B20C-28B7F6DC8E9B}" type="sibTrans" cxnId="{C4CA62CB-FE38-4EFF-A93F-F4B23EFA2742}">
      <dgm:prSet/>
      <dgm:spPr/>
      <dgm:t>
        <a:bodyPr/>
        <a:lstStyle/>
        <a:p>
          <a:endParaRPr lang="ru-RU"/>
        </a:p>
      </dgm:t>
    </dgm:pt>
    <dgm:pt modelId="{AA7F39D2-55C0-4109-A726-5C0BF0C8C658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uk-UA" b="1" dirty="0" smtClean="0">
              <a:solidFill>
                <a:srgbClr val="0070C0"/>
              </a:solidFill>
              <a:latin typeface="Trebuchet MS" panose="020B0603020202020204" pitchFamily="34" charset="0"/>
            </a:rPr>
            <a:t>від земельного податку </a:t>
          </a:r>
          <a:endParaRPr lang="ru-RU" dirty="0">
            <a:solidFill>
              <a:srgbClr val="0070C0"/>
            </a:solidFill>
          </a:endParaRPr>
        </a:p>
      </dgm:t>
    </dgm:pt>
    <dgm:pt modelId="{401E169A-2CC9-488F-9573-8B9A310FE26A}" type="parTrans" cxnId="{EC105CC9-8727-4BDE-9A23-5EF8C923022B}">
      <dgm:prSet/>
      <dgm:spPr/>
      <dgm:t>
        <a:bodyPr/>
        <a:lstStyle/>
        <a:p>
          <a:endParaRPr lang="ru-RU"/>
        </a:p>
      </dgm:t>
    </dgm:pt>
    <dgm:pt modelId="{4BE22433-A429-4EC7-A795-9CC5B59FE755}" type="sibTrans" cxnId="{EC105CC9-8727-4BDE-9A23-5EF8C923022B}">
      <dgm:prSet/>
      <dgm:spPr/>
      <dgm:t>
        <a:bodyPr/>
        <a:lstStyle/>
        <a:p>
          <a:endParaRPr lang="ru-RU"/>
        </a:p>
      </dgm:t>
    </dgm:pt>
    <dgm:pt modelId="{11665862-DB01-4485-8C7E-97FDE04EFFE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C00000"/>
              </a:solidFill>
              <a:latin typeface="Trebuchet MS" panose="020B0603020202020204" pitchFamily="34" charset="0"/>
            </a:rPr>
            <a:t>102,06</a:t>
          </a:r>
          <a:r>
            <a:rPr lang="uk-UA" sz="1200" b="1" dirty="0" smtClean="0">
              <a:solidFill>
                <a:srgbClr val="FF0000"/>
              </a:solidFill>
              <a:latin typeface="Trebuchet MS" panose="020B0603020202020204" pitchFamily="34" charset="0"/>
            </a:rPr>
            <a:t> </a:t>
          </a:r>
          <a:r>
            <a:rPr lang="uk-UA" sz="1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млн.грн.</a:t>
          </a:r>
          <a:endParaRPr lang="ru-RU" sz="1200" dirty="0"/>
        </a:p>
      </dgm:t>
    </dgm:pt>
    <dgm:pt modelId="{EF0940C0-8AD4-4CA3-BEE8-C31867CB980C}" type="parTrans" cxnId="{B647DC1E-2687-4A83-A3BD-5F57058A65C4}">
      <dgm:prSet/>
      <dgm:spPr/>
      <dgm:t>
        <a:bodyPr/>
        <a:lstStyle/>
        <a:p>
          <a:endParaRPr lang="ru-RU"/>
        </a:p>
      </dgm:t>
    </dgm:pt>
    <dgm:pt modelId="{793AF800-3D6D-42CA-8946-A162932FA5AA}" type="sibTrans" cxnId="{B647DC1E-2687-4A83-A3BD-5F57058A65C4}">
      <dgm:prSet/>
      <dgm:spPr/>
      <dgm:t>
        <a:bodyPr/>
        <a:lstStyle/>
        <a:p>
          <a:endParaRPr lang="ru-RU"/>
        </a:p>
      </dgm:t>
    </dgm:pt>
    <dgm:pt modelId="{A72A792D-AFA0-4471-878E-7CC49A23EE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100" b="1" dirty="0" smtClean="0">
              <a:solidFill>
                <a:srgbClr val="C00000"/>
              </a:solidFill>
              <a:latin typeface="Trebuchet MS" panose="020B0603020202020204" pitchFamily="34" charset="0"/>
            </a:rPr>
            <a:t>42,62 </a:t>
          </a:r>
          <a:r>
            <a:rPr lang="uk-UA" sz="1100" b="1" dirty="0" smtClean="0">
              <a:solidFill>
                <a:schemeClr val="accent1"/>
              </a:solidFill>
              <a:latin typeface="Trebuchet MS" panose="020B0603020202020204" pitchFamily="34" charset="0"/>
            </a:rPr>
            <a:t>млн.грн.</a:t>
          </a:r>
          <a:r>
            <a:rPr lang="uk-UA" sz="1100" b="1" dirty="0" smtClean="0">
              <a:solidFill>
                <a:srgbClr val="C00000"/>
              </a:solidFill>
              <a:latin typeface="Trebuchet MS" panose="020B0603020202020204" pitchFamily="34" charset="0"/>
            </a:rPr>
            <a:t>      </a:t>
          </a:r>
          <a:endParaRPr lang="ru-RU" sz="1100" dirty="0"/>
        </a:p>
      </dgm:t>
    </dgm:pt>
    <dgm:pt modelId="{42EE26CA-7E67-4D01-B8F4-2FAD85AB68C2}" type="parTrans" cxnId="{60759CCA-679B-4677-B597-D1AD4E8BBFDD}">
      <dgm:prSet/>
      <dgm:spPr/>
      <dgm:t>
        <a:bodyPr/>
        <a:lstStyle/>
        <a:p>
          <a:endParaRPr lang="ru-RU"/>
        </a:p>
      </dgm:t>
    </dgm:pt>
    <dgm:pt modelId="{318D1CE7-9488-4B82-A366-FBADC93F4735}" type="sibTrans" cxnId="{60759CCA-679B-4677-B597-D1AD4E8BBFDD}">
      <dgm:prSet/>
      <dgm:spPr/>
      <dgm:t>
        <a:bodyPr/>
        <a:lstStyle/>
        <a:p>
          <a:endParaRPr lang="ru-RU"/>
        </a:p>
      </dgm:t>
    </dgm:pt>
    <dgm:pt modelId="{AE21D8A5-2EF0-458F-B06E-A2E3ED76587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uk-UA" b="1" smtClean="0">
              <a:solidFill>
                <a:srgbClr val="0070C0"/>
              </a:solidFill>
              <a:latin typeface="Trebuchet MS" panose="020B0603020202020204" pitchFamily="34" charset="0"/>
            </a:rPr>
            <a:t>від продажу земельних ділянок </a:t>
          </a:r>
          <a:endParaRPr lang="ru-RU"/>
        </a:p>
      </dgm:t>
    </dgm:pt>
    <dgm:pt modelId="{3D54E39D-1F38-4C6E-B4FB-91C1A67E04A2}" type="parTrans" cxnId="{08CD14EA-CE5D-413B-BCED-8F6D7209310E}">
      <dgm:prSet/>
      <dgm:spPr/>
      <dgm:t>
        <a:bodyPr/>
        <a:lstStyle/>
        <a:p>
          <a:endParaRPr lang="ru-RU"/>
        </a:p>
      </dgm:t>
    </dgm:pt>
    <dgm:pt modelId="{E177D177-572C-487C-8B2C-FC514F43FF07}" type="sibTrans" cxnId="{08CD14EA-CE5D-413B-BCED-8F6D7209310E}">
      <dgm:prSet/>
      <dgm:spPr/>
      <dgm:t>
        <a:bodyPr/>
        <a:lstStyle/>
        <a:p>
          <a:endParaRPr lang="ru-RU"/>
        </a:p>
      </dgm:t>
    </dgm:pt>
    <dgm:pt modelId="{BEF3C521-E5FE-4808-B3C6-ADDA6938D6B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uk-UA" b="1" smtClean="0">
              <a:solidFill>
                <a:srgbClr val="0070C0"/>
              </a:solidFill>
              <a:latin typeface="Trebuchet MS" panose="020B0603020202020204" pitchFamily="34" charset="0"/>
            </a:rPr>
            <a:t>від оренди земельних ділянок </a:t>
          </a:r>
          <a:endParaRPr lang="ru-RU"/>
        </a:p>
      </dgm:t>
    </dgm:pt>
    <dgm:pt modelId="{626B66F7-2D3F-42EE-BA72-38BDB70F1452}" type="parTrans" cxnId="{6034F9CD-EE78-4E78-9B08-5F9E37FF16CA}">
      <dgm:prSet/>
      <dgm:spPr/>
      <dgm:t>
        <a:bodyPr/>
        <a:lstStyle/>
        <a:p>
          <a:endParaRPr lang="ru-RU"/>
        </a:p>
      </dgm:t>
    </dgm:pt>
    <dgm:pt modelId="{AEEA7C14-7D5F-482C-B87F-AB41DFB9EA55}" type="sibTrans" cxnId="{6034F9CD-EE78-4E78-9B08-5F9E37FF16CA}">
      <dgm:prSet/>
      <dgm:spPr/>
      <dgm:t>
        <a:bodyPr/>
        <a:lstStyle/>
        <a:p>
          <a:endParaRPr lang="ru-RU"/>
        </a:p>
      </dgm:t>
    </dgm:pt>
    <dgm:pt modelId="{B0361B6C-943F-4147-AC25-2C1C0059E65C}" type="pres">
      <dgm:prSet presAssocID="{39554D8C-1F23-4D40-B4E4-2E854D8992E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C35F198-BFCB-4ACA-B409-06CA1BC1C18B}" type="pres">
      <dgm:prSet presAssocID="{0A9C1B3B-637C-47FF-8669-AE60E84521F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32068-3828-48F8-9E50-A8AD979E27F9}" type="pres">
      <dgm:prSet presAssocID="{0A9C1B3B-637C-47FF-8669-AE60E84521FA}" presName="childText1" presStyleLbl="solidAlignAcc1" presStyleIdx="0" presStyleCnt="3" custScaleX="99837" custScaleY="75353" custLinFactNeighborY="-12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8F72C-06FB-42FA-B24B-0DAFF7AFDA5B}" type="pres">
      <dgm:prSet presAssocID="{11665862-DB01-4485-8C7E-97FDE04EFFE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1C0D7-897F-43E7-B8F8-0A630564632F}" type="pres">
      <dgm:prSet presAssocID="{11665862-DB01-4485-8C7E-97FDE04EFFE5}" presName="childText2" presStyleLbl="solidAlignAcc1" presStyleIdx="1" presStyleCnt="3" custScaleX="99837" custScaleY="82204" custLinFactNeighborY="-1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07302-71F0-46FE-82E8-8CDAF4AD00ED}" type="pres">
      <dgm:prSet presAssocID="{A72A792D-AFA0-4471-878E-7CC49A23EEE1}" presName="parentText3" presStyleLbl="node1" presStyleIdx="2" presStyleCnt="3" custScaleY="122440" custLinFactNeighborX="-249" custLinFactNeighborY="156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780E4-EBB0-4C7A-A4C7-B07C19F2A685}" type="pres">
      <dgm:prSet presAssocID="{A72A792D-AFA0-4471-878E-7CC49A23EEE1}" presName="childText3" presStyleLbl="solidAlignAcc1" presStyleIdx="2" presStyleCnt="3" custScaleX="96587" custScaleY="70629" custLinFactNeighborX="-2576" custLinFactNeighborY="-3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D14EA-CE5D-413B-BCED-8F6D7209310E}" srcId="{A72A792D-AFA0-4471-878E-7CC49A23EEE1}" destId="{AE21D8A5-2EF0-458F-B06E-A2E3ED765879}" srcOrd="0" destOrd="0" parTransId="{3D54E39D-1F38-4C6E-B4FB-91C1A67E04A2}" sibTransId="{E177D177-572C-487C-8B2C-FC514F43FF07}"/>
    <dgm:cxn modelId="{EFC4EE93-6E35-47F2-84F9-7EC5EF9A8221}" type="presOf" srcId="{BEF3C521-E5FE-4808-B3C6-ADDA6938D6BD}" destId="{56C1C0D7-897F-43E7-B8F8-0A630564632F}" srcOrd="0" destOrd="0" presId="urn:microsoft.com/office/officeart/2009/3/layout/IncreasingArrowsProcess"/>
    <dgm:cxn modelId="{6034F9CD-EE78-4E78-9B08-5F9E37FF16CA}" srcId="{11665862-DB01-4485-8C7E-97FDE04EFFE5}" destId="{BEF3C521-E5FE-4808-B3C6-ADDA6938D6BD}" srcOrd="0" destOrd="0" parTransId="{626B66F7-2D3F-42EE-BA72-38BDB70F1452}" sibTransId="{AEEA7C14-7D5F-482C-B87F-AB41DFB9EA55}"/>
    <dgm:cxn modelId="{B647DC1E-2687-4A83-A3BD-5F57058A65C4}" srcId="{39554D8C-1F23-4D40-B4E4-2E854D8992EA}" destId="{11665862-DB01-4485-8C7E-97FDE04EFFE5}" srcOrd="1" destOrd="0" parTransId="{EF0940C0-8AD4-4CA3-BEE8-C31867CB980C}" sibTransId="{793AF800-3D6D-42CA-8946-A162932FA5AA}"/>
    <dgm:cxn modelId="{90D4499F-002A-4656-B347-6212B670D8FE}" type="presOf" srcId="{A72A792D-AFA0-4471-878E-7CC49A23EEE1}" destId="{0E507302-71F0-46FE-82E8-8CDAF4AD00ED}" srcOrd="0" destOrd="0" presId="urn:microsoft.com/office/officeart/2009/3/layout/IncreasingArrowsProcess"/>
    <dgm:cxn modelId="{C17FC219-9ABD-4192-B374-96E3C5EB929C}" type="presOf" srcId="{AE21D8A5-2EF0-458F-B06E-A2E3ED765879}" destId="{692780E4-EBB0-4C7A-A4C7-B07C19F2A685}" srcOrd="0" destOrd="0" presId="urn:microsoft.com/office/officeart/2009/3/layout/IncreasingArrowsProcess"/>
    <dgm:cxn modelId="{60759CCA-679B-4677-B597-D1AD4E8BBFDD}" srcId="{39554D8C-1F23-4D40-B4E4-2E854D8992EA}" destId="{A72A792D-AFA0-4471-878E-7CC49A23EEE1}" srcOrd="2" destOrd="0" parTransId="{42EE26CA-7E67-4D01-B8F4-2FAD85AB68C2}" sibTransId="{318D1CE7-9488-4B82-A366-FBADC93F4735}"/>
    <dgm:cxn modelId="{C4CA62CB-FE38-4EFF-A93F-F4B23EFA2742}" srcId="{39554D8C-1F23-4D40-B4E4-2E854D8992EA}" destId="{0A9C1B3B-637C-47FF-8669-AE60E84521FA}" srcOrd="0" destOrd="0" parTransId="{1DC17248-F2C1-4241-9184-319F9C2CA2F7}" sibTransId="{6074CF04-597C-4132-B20C-28B7F6DC8E9B}"/>
    <dgm:cxn modelId="{A423FF72-A553-49E8-A95E-BC3F5C230BC2}" type="presOf" srcId="{11665862-DB01-4485-8C7E-97FDE04EFFE5}" destId="{3778F72C-06FB-42FA-B24B-0DAFF7AFDA5B}" srcOrd="0" destOrd="0" presId="urn:microsoft.com/office/officeart/2009/3/layout/IncreasingArrowsProcess"/>
    <dgm:cxn modelId="{CAE30F1E-3C57-4C3C-99FE-44C4DB749073}" type="presOf" srcId="{AA7F39D2-55C0-4109-A726-5C0BF0C8C658}" destId="{EF532068-3828-48F8-9E50-A8AD979E27F9}" srcOrd="0" destOrd="0" presId="urn:microsoft.com/office/officeart/2009/3/layout/IncreasingArrowsProcess"/>
    <dgm:cxn modelId="{7808B6FA-0ADF-4DC3-9759-5B0F89F51ABD}" type="presOf" srcId="{39554D8C-1F23-4D40-B4E4-2E854D8992EA}" destId="{B0361B6C-943F-4147-AC25-2C1C0059E65C}" srcOrd="0" destOrd="0" presId="urn:microsoft.com/office/officeart/2009/3/layout/IncreasingArrowsProcess"/>
    <dgm:cxn modelId="{1B186C46-153D-42B4-87E6-AA647D41BD82}" type="presOf" srcId="{0A9C1B3B-637C-47FF-8669-AE60E84521FA}" destId="{CC35F198-BFCB-4ACA-B409-06CA1BC1C18B}" srcOrd="0" destOrd="0" presId="urn:microsoft.com/office/officeart/2009/3/layout/IncreasingArrowsProcess"/>
    <dgm:cxn modelId="{EC105CC9-8727-4BDE-9A23-5EF8C923022B}" srcId="{0A9C1B3B-637C-47FF-8669-AE60E84521FA}" destId="{AA7F39D2-55C0-4109-A726-5C0BF0C8C658}" srcOrd="0" destOrd="0" parTransId="{401E169A-2CC9-488F-9573-8B9A310FE26A}" sibTransId="{4BE22433-A429-4EC7-A795-9CC5B59FE755}"/>
    <dgm:cxn modelId="{3BE00D55-15C0-42E7-BD26-996E108B0902}" type="presParOf" srcId="{B0361B6C-943F-4147-AC25-2C1C0059E65C}" destId="{CC35F198-BFCB-4ACA-B409-06CA1BC1C18B}" srcOrd="0" destOrd="0" presId="urn:microsoft.com/office/officeart/2009/3/layout/IncreasingArrowsProcess"/>
    <dgm:cxn modelId="{F8C3CB17-63D1-4CA4-834A-A846C5966E0E}" type="presParOf" srcId="{B0361B6C-943F-4147-AC25-2C1C0059E65C}" destId="{EF532068-3828-48F8-9E50-A8AD979E27F9}" srcOrd="1" destOrd="0" presId="urn:microsoft.com/office/officeart/2009/3/layout/IncreasingArrowsProcess"/>
    <dgm:cxn modelId="{29AB02B0-4D6D-4735-AA8F-3DE2776065E6}" type="presParOf" srcId="{B0361B6C-943F-4147-AC25-2C1C0059E65C}" destId="{3778F72C-06FB-42FA-B24B-0DAFF7AFDA5B}" srcOrd="2" destOrd="0" presId="urn:microsoft.com/office/officeart/2009/3/layout/IncreasingArrowsProcess"/>
    <dgm:cxn modelId="{EA5DC08B-E465-465F-81AD-E207EDDF1992}" type="presParOf" srcId="{B0361B6C-943F-4147-AC25-2C1C0059E65C}" destId="{56C1C0D7-897F-43E7-B8F8-0A630564632F}" srcOrd="3" destOrd="0" presId="urn:microsoft.com/office/officeart/2009/3/layout/IncreasingArrowsProcess"/>
    <dgm:cxn modelId="{1AB88968-4033-465B-8897-E3CC9B53BD35}" type="presParOf" srcId="{B0361B6C-943F-4147-AC25-2C1C0059E65C}" destId="{0E507302-71F0-46FE-82E8-8CDAF4AD00ED}" srcOrd="4" destOrd="0" presId="urn:microsoft.com/office/officeart/2009/3/layout/IncreasingArrowsProcess"/>
    <dgm:cxn modelId="{A3BCBEFF-BAC1-4E0D-B8C8-E7FA45B3C69A}" type="presParOf" srcId="{B0361B6C-943F-4147-AC25-2C1C0059E65C}" destId="{692780E4-EBB0-4C7A-A4C7-B07C19F2A68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30979DE-45EB-473F-AB64-C26C87DA0427}" type="presOf" srcId="{A846CA49-070F-4C8F-8B5E-3D5C77EA62D7}" destId="{7357CE14-2487-4D9B-AA52-09A7BEBD8B37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8A417-5A49-4F38-877A-4F109A1018E8}" type="presOf" srcId="{A846CA49-070F-4C8F-8B5E-3D5C77EA62D7}" destId="{7357CE14-2487-4D9B-AA52-09A7BEBD8B37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57A9B0D-5E84-4299-9963-1AC2496B03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96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EA4CED0E-5D64-498E-909E-27016B507DD9}" type="parTrans" cxnId="{B34C9B50-38BF-4FFE-A0A5-E16CCEA3B48E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6F866F7-4D91-4908-B5B6-74013C45F750}" type="sibTrans" cxnId="{B34C9B50-38BF-4FFE-A0A5-E16CCEA3B48E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4C5EAD98-3B64-40AB-A409-B670CA5E7D7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Поновлення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оренди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2682D24E-E272-46CC-A132-CB4DDBC4DF7D}" type="parTrans" cxnId="{5E82C3FF-9029-4310-9597-6868DA703E4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0B89C699-D1E7-49AD-88AB-947F7740475F}" type="sibTrans" cxnId="{5E82C3FF-9029-4310-9597-6868DA703E4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8000B925-C55C-4595-AC7C-A7D85954D47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26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A3EDC5B1-15AB-4B28-B4FF-804CB308A5FD}" type="parTrans" cxnId="{5DC19C9B-C0B7-4A0B-A4F8-DCA98A7C5522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820F459-0F4F-4305-9C02-0C55E0D76A98}" type="sibTrans" cxnId="{5DC19C9B-C0B7-4A0B-A4F8-DCA98A7C5522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F4872462-886E-4E2D-8C62-F09D2F0E943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Переукладання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оренди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5CBECEA6-6F13-4518-9C96-F19BD95372FD}" type="parTrans" cxnId="{38CBCA95-32D8-4640-8F6A-3DA2F0E5AECB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5F48E106-0569-4B11-8A5C-79EE75DEE52D}" type="sibTrans" cxnId="{38CBCA95-32D8-4640-8F6A-3DA2F0E5AECB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E702F902-DDCF-41F1-9CE3-8300546B5A9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41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0D67E3B0-1107-4681-97DF-BB9727F834A5}" type="parTrans" cxnId="{A8AFFBD4-0193-4C14-9879-A340D154083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0DD1213F-A058-4533-9E27-386C3BCB4448}" type="sibTrans" cxnId="{A8AFFBD4-0193-4C14-9879-A340D154083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11DD9F86-0060-43ED-8F5E-4A71246499C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Розірвання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оренди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4BC66263-9CEA-4C34-BB19-1531C153874E}" type="parTrans" cxnId="{225FC4B6-AB64-4F37-BDD0-E94F70C222AA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EF04593E-C9ED-4671-ABDD-2F6B02216104}" type="sibTrans" cxnId="{225FC4B6-AB64-4F37-BDD0-E94F70C222AA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BD8CC675-984A-49A6-AE64-1586914E87A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4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4DB6D54C-E991-4014-A2C5-4552739BEDAB}" type="parTrans" cxnId="{5FF1D766-FECB-4D78-BDEE-9D67008AC557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C8E803DD-4EC0-4AC5-9131-96BB45FCE8FC}" type="sibTrans" cxnId="{5FF1D766-FECB-4D78-BDEE-9D67008AC557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4A0DE4B-41AC-4ECD-88A5-6DC28582C86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адання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згоди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 передачу в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суборенду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8AB82922-0A66-443A-9CCF-2F5D5A49B26E}" type="parTrans" cxnId="{447A1EC6-B6A6-40E8-A247-359DA615F1E9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7A619C58-9DEF-4878-9EE3-18A701A0F120}" type="sibTrans" cxnId="{447A1EC6-B6A6-40E8-A247-359DA615F1E9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23F681EC-4140-40B4-B959-6618AFDE579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66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45775C39-631C-4307-A621-6313A2E0A8BB}" type="parTrans" cxnId="{6290451C-E559-4251-BF80-DE4D16A0F6EF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364BAE1E-363A-4453-9DCA-7C19FDCD72EF}" type="sibTrans" cxnId="{6290451C-E559-4251-BF80-DE4D16A0F6EF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10CFCF90-7946-4893-A6CC-C02A6E062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Поновлення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сервітуту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DE93065C-367F-4D4C-84C1-782780297854}" type="parTrans" cxnId="{1AC79262-9483-4475-9D44-0CE19AB5C1E8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11E8B83C-723E-42B4-B55F-CE51BD64414C}" type="sibTrans" cxnId="{1AC79262-9483-4475-9D44-0CE19AB5C1E8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56EFCA9-9016-4B54-827E-AB177DE17BE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50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C1C13504-754A-468E-8B8C-E3795E4BE72D}" type="parTrans" cxnId="{3A90B6CD-EC25-4F8D-BA03-8FABCE3AD0A3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B967DD53-546E-4F04-BA99-E45094F7E821}" type="sibTrans" cxnId="{3A90B6CD-EC25-4F8D-BA03-8FABCE3AD0A3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595E6B57-83DC-496C-901D-79171FD36E8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Надання дозволів на експертну грошову оцінку земель с/г призначення;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F30A5503-46A5-4523-93BC-B9771B8FCAD3}" type="parTrans" cxnId="{07593A9D-D7C8-4E69-B243-98545F681735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AAE11A0A-A4F6-4B41-9B45-A0EC28417263}" type="sibTrans" cxnId="{07593A9D-D7C8-4E69-B243-98545F681735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E819C-C8A5-44FC-8F1D-63AB787C71BD}" type="pres">
      <dgm:prSet presAssocID="{A57A9B0D-5E84-4299-9963-1AC2496B03DA}" presName="composite" presStyleCnt="0"/>
      <dgm:spPr/>
      <dgm:t>
        <a:bodyPr/>
        <a:lstStyle/>
        <a:p>
          <a:endParaRPr lang="uk-UA"/>
        </a:p>
      </dgm:t>
    </dgm:pt>
    <dgm:pt modelId="{9283DC00-D11C-44AA-962F-C8D6467CE298}" type="pres">
      <dgm:prSet presAssocID="{A57A9B0D-5E84-4299-9963-1AC2496B03D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4A5A-1F8C-4D2B-B4F9-4F338459FAB8}" type="pres">
      <dgm:prSet presAssocID="{A57A9B0D-5E84-4299-9963-1AC2496B03D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99D35-D7BA-421E-8CBC-C92CC6DDF2C6}" type="pres">
      <dgm:prSet presAssocID="{D6F866F7-4D91-4908-B5B6-74013C45F750}" presName="sp" presStyleCnt="0"/>
      <dgm:spPr/>
      <dgm:t>
        <a:bodyPr/>
        <a:lstStyle/>
        <a:p>
          <a:endParaRPr lang="uk-UA"/>
        </a:p>
      </dgm:t>
    </dgm:pt>
    <dgm:pt modelId="{04569D57-45AB-4967-A4D9-67D1CD37F121}" type="pres">
      <dgm:prSet presAssocID="{8000B925-C55C-4595-AC7C-A7D85954D479}" presName="composite" presStyleCnt="0"/>
      <dgm:spPr/>
      <dgm:t>
        <a:bodyPr/>
        <a:lstStyle/>
        <a:p>
          <a:endParaRPr lang="uk-UA"/>
        </a:p>
      </dgm:t>
    </dgm:pt>
    <dgm:pt modelId="{98386B8B-D0B2-4A6C-9154-65A07D304748}" type="pres">
      <dgm:prSet presAssocID="{8000B925-C55C-4595-AC7C-A7D85954D47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B95D-A66F-4E81-BD15-0BFBBBF8EEE3}" type="pres">
      <dgm:prSet presAssocID="{8000B925-C55C-4595-AC7C-A7D85954D47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6A2D-74C6-4BE8-96C6-652DB9F37EEB}" type="pres">
      <dgm:prSet presAssocID="{D820F459-0F4F-4305-9C02-0C55E0D76A98}" presName="sp" presStyleCnt="0"/>
      <dgm:spPr/>
      <dgm:t>
        <a:bodyPr/>
        <a:lstStyle/>
        <a:p>
          <a:endParaRPr lang="uk-UA"/>
        </a:p>
      </dgm:t>
    </dgm:pt>
    <dgm:pt modelId="{D0102F79-64DC-42EC-9AAF-50D5FB68D6F7}" type="pres">
      <dgm:prSet presAssocID="{E702F902-DDCF-41F1-9CE3-8300546B5A92}" presName="composite" presStyleCnt="0"/>
      <dgm:spPr/>
      <dgm:t>
        <a:bodyPr/>
        <a:lstStyle/>
        <a:p>
          <a:endParaRPr lang="uk-UA"/>
        </a:p>
      </dgm:t>
    </dgm:pt>
    <dgm:pt modelId="{3B51669B-D016-48C8-80C9-0A17EEF8BB73}" type="pres">
      <dgm:prSet presAssocID="{E702F902-DDCF-41F1-9CE3-8300546B5A92}" presName="parentText" presStyleLbl="alignNode1" presStyleIdx="2" presStyleCnt="6" custLinFactNeighborX="2033" custLinFactNeighborY="-27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CC8-9488-4A9D-BD20-58332138DC17}" type="pres">
      <dgm:prSet presAssocID="{E702F902-DDCF-41F1-9CE3-8300546B5A9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1012-5199-445D-B804-03C5AA2E9396}" type="pres">
      <dgm:prSet presAssocID="{0DD1213F-A058-4533-9E27-386C3BCB4448}" presName="sp" presStyleCnt="0"/>
      <dgm:spPr/>
      <dgm:t>
        <a:bodyPr/>
        <a:lstStyle/>
        <a:p>
          <a:endParaRPr lang="uk-UA"/>
        </a:p>
      </dgm:t>
    </dgm:pt>
    <dgm:pt modelId="{0466C9A6-3122-4AE0-93E6-C9452C1DA07D}" type="pres">
      <dgm:prSet presAssocID="{BD8CC675-984A-49A6-AE64-1586914E87AE}" presName="composite" presStyleCnt="0"/>
      <dgm:spPr/>
      <dgm:t>
        <a:bodyPr/>
        <a:lstStyle/>
        <a:p>
          <a:endParaRPr lang="uk-UA"/>
        </a:p>
      </dgm:t>
    </dgm:pt>
    <dgm:pt modelId="{8CF06E57-CA27-457D-82DD-7BA70F2DA038}" type="pres">
      <dgm:prSet presAssocID="{BD8CC675-984A-49A6-AE64-1586914E87A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2F8D-6C1C-4309-8C58-D58F9D746129}" type="pres">
      <dgm:prSet presAssocID="{BD8CC675-984A-49A6-AE64-1586914E87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3F12-F149-41F3-BC05-82CBF87F2CEA}" type="pres">
      <dgm:prSet presAssocID="{C8E803DD-4EC0-4AC5-9131-96BB45FCE8FC}" presName="sp" presStyleCnt="0"/>
      <dgm:spPr/>
      <dgm:t>
        <a:bodyPr/>
        <a:lstStyle/>
        <a:p>
          <a:endParaRPr lang="uk-UA"/>
        </a:p>
      </dgm:t>
    </dgm:pt>
    <dgm:pt modelId="{6DC3C0CE-BA77-4EE2-9497-72F2594191E6}" type="pres">
      <dgm:prSet presAssocID="{23F681EC-4140-40B4-B959-6618AFDE5790}" presName="composite" presStyleCnt="0"/>
      <dgm:spPr/>
      <dgm:t>
        <a:bodyPr/>
        <a:lstStyle/>
        <a:p>
          <a:endParaRPr lang="uk-UA"/>
        </a:p>
      </dgm:t>
    </dgm:pt>
    <dgm:pt modelId="{4ECB8AF2-4C5A-4203-9EB0-5B383D9E3B13}" type="pres">
      <dgm:prSet presAssocID="{23F681EC-4140-40B4-B959-6618AFDE579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EB6D-E80B-48FA-BBE8-7804A23E68EE}" type="pres">
      <dgm:prSet presAssocID="{23F681EC-4140-40B4-B959-6618AFDE579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60A7B-59B0-4123-B370-5ADFD50455CC}" type="pres">
      <dgm:prSet presAssocID="{364BAE1E-363A-4453-9DCA-7C19FDCD72EF}" presName="sp" presStyleCnt="0"/>
      <dgm:spPr/>
      <dgm:t>
        <a:bodyPr/>
        <a:lstStyle/>
        <a:p>
          <a:endParaRPr lang="uk-UA"/>
        </a:p>
      </dgm:t>
    </dgm:pt>
    <dgm:pt modelId="{AE899E39-5AA9-461E-8219-B4F64FCA1EEE}" type="pres">
      <dgm:prSet presAssocID="{D56EFCA9-9016-4B54-827E-AB177DE17BE2}" presName="composite" presStyleCnt="0"/>
      <dgm:spPr/>
      <dgm:t>
        <a:bodyPr/>
        <a:lstStyle/>
        <a:p>
          <a:endParaRPr lang="uk-UA"/>
        </a:p>
      </dgm:t>
    </dgm:pt>
    <dgm:pt modelId="{897591B9-74FE-4431-82EB-324D678E9AB0}" type="pres">
      <dgm:prSet presAssocID="{D56EFCA9-9016-4B54-827E-AB177DE17BE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37CF-FA45-4CA8-B238-A0D82678AF03}" type="pres">
      <dgm:prSet presAssocID="{D56EFCA9-9016-4B54-827E-AB177DE17BE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23D2F-6C11-41FC-8865-A33A089C372D}" type="presOf" srcId="{BD8CC675-984A-49A6-AE64-1586914E87AE}" destId="{8CF06E57-CA27-457D-82DD-7BA70F2DA038}" srcOrd="0" destOrd="0" presId="urn:microsoft.com/office/officeart/2005/8/layout/chevron2"/>
    <dgm:cxn modelId="{225FC4B6-AB64-4F37-BDD0-E94F70C222AA}" srcId="{E702F902-DDCF-41F1-9CE3-8300546B5A92}" destId="{11DD9F86-0060-43ED-8F5E-4A71246499C1}" srcOrd="0" destOrd="0" parTransId="{4BC66263-9CEA-4C34-BB19-1531C153874E}" sibTransId="{EF04593E-C9ED-4671-ABDD-2F6B02216104}"/>
    <dgm:cxn modelId="{1E08A8FA-2EBD-4435-A1AA-4F7DEFA517BB}" type="presOf" srcId="{8000B925-C55C-4595-AC7C-A7D85954D479}" destId="{98386B8B-D0B2-4A6C-9154-65A07D304748}" srcOrd="0" destOrd="0" presId="urn:microsoft.com/office/officeart/2005/8/layout/chevron2"/>
    <dgm:cxn modelId="{73BA9F08-06F2-49DA-800B-D61E4DDEA8E6}" type="presOf" srcId="{F4872462-886E-4E2D-8C62-F09D2F0E9434}" destId="{B14CB95D-A66F-4E81-BD15-0BFBBBF8EEE3}" srcOrd="0" destOrd="0" presId="urn:microsoft.com/office/officeart/2005/8/layout/chevron2"/>
    <dgm:cxn modelId="{6290451C-E559-4251-BF80-DE4D16A0F6EF}" srcId="{A846CA49-070F-4C8F-8B5E-3D5C77EA62D7}" destId="{23F681EC-4140-40B4-B959-6618AFDE5790}" srcOrd="4" destOrd="0" parTransId="{45775C39-631C-4307-A621-6313A2E0A8BB}" sibTransId="{364BAE1E-363A-4453-9DCA-7C19FDCD72EF}"/>
    <dgm:cxn modelId="{0334DEE9-9851-4EC4-96F8-136D2629C1F4}" type="presOf" srcId="{4C5EAD98-3B64-40AB-A409-B670CA5E7D7E}" destId="{D1DD4A5A-1F8C-4D2B-B4F9-4F338459FAB8}" srcOrd="0" destOrd="0" presId="urn:microsoft.com/office/officeart/2005/8/layout/chevron2"/>
    <dgm:cxn modelId="{5FF1D766-FECB-4D78-BDEE-9D67008AC557}" srcId="{A846CA49-070F-4C8F-8B5E-3D5C77EA62D7}" destId="{BD8CC675-984A-49A6-AE64-1586914E87AE}" srcOrd="3" destOrd="0" parTransId="{4DB6D54C-E991-4014-A2C5-4552739BEDAB}" sibTransId="{C8E803DD-4EC0-4AC5-9131-96BB45FCE8FC}"/>
    <dgm:cxn modelId="{B34C9B50-38BF-4FFE-A0A5-E16CCEA3B48E}" srcId="{A846CA49-070F-4C8F-8B5E-3D5C77EA62D7}" destId="{A57A9B0D-5E84-4299-9963-1AC2496B03DA}" srcOrd="0" destOrd="0" parTransId="{EA4CED0E-5D64-498E-909E-27016B507DD9}" sibTransId="{D6F866F7-4D91-4908-B5B6-74013C45F750}"/>
    <dgm:cxn modelId="{1AC79262-9483-4475-9D44-0CE19AB5C1E8}" srcId="{23F681EC-4140-40B4-B959-6618AFDE5790}" destId="{10CFCF90-7946-4893-A6CC-C02A6E0622D8}" srcOrd="0" destOrd="0" parTransId="{DE93065C-367F-4D4C-84C1-782780297854}" sibTransId="{11E8B83C-723E-42B4-B55F-CE51BD64414C}"/>
    <dgm:cxn modelId="{FD126920-397D-4E19-8C5F-1E23162AA2AC}" type="presOf" srcId="{A846CA49-070F-4C8F-8B5E-3D5C77EA62D7}" destId="{7357CE14-2487-4D9B-AA52-09A7BEBD8B37}" srcOrd="0" destOrd="0" presId="urn:microsoft.com/office/officeart/2005/8/layout/chevron2"/>
    <dgm:cxn modelId="{D7F218DD-1A43-4C7E-B993-FF5C1DB18117}" type="presOf" srcId="{D4A0DE4B-41AC-4ECD-88A5-6DC28582C865}" destId="{6E432F8D-6C1C-4309-8C58-D58F9D746129}" srcOrd="0" destOrd="0" presId="urn:microsoft.com/office/officeart/2005/8/layout/chevron2"/>
    <dgm:cxn modelId="{3A90B6CD-EC25-4F8D-BA03-8FABCE3AD0A3}" srcId="{A846CA49-070F-4C8F-8B5E-3D5C77EA62D7}" destId="{D56EFCA9-9016-4B54-827E-AB177DE17BE2}" srcOrd="5" destOrd="0" parTransId="{C1C13504-754A-468E-8B8C-E3795E4BE72D}" sibTransId="{B967DD53-546E-4F04-BA99-E45094F7E821}"/>
    <dgm:cxn modelId="{A8AFFBD4-0193-4C14-9879-A340D1540836}" srcId="{A846CA49-070F-4C8F-8B5E-3D5C77EA62D7}" destId="{E702F902-DDCF-41F1-9CE3-8300546B5A92}" srcOrd="2" destOrd="0" parTransId="{0D67E3B0-1107-4681-97DF-BB9727F834A5}" sibTransId="{0DD1213F-A058-4533-9E27-386C3BCB4448}"/>
    <dgm:cxn modelId="{447A1EC6-B6A6-40E8-A247-359DA615F1E9}" srcId="{BD8CC675-984A-49A6-AE64-1586914E87AE}" destId="{D4A0DE4B-41AC-4ECD-88A5-6DC28582C865}" srcOrd="0" destOrd="0" parTransId="{8AB82922-0A66-443A-9CCF-2F5D5A49B26E}" sibTransId="{7A619C58-9DEF-4878-9EE3-18A701A0F120}"/>
    <dgm:cxn modelId="{2529F98B-21FC-42EC-95DE-20D1634196EF}" type="presOf" srcId="{A57A9B0D-5E84-4299-9963-1AC2496B03DA}" destId="{9283DC00-D11C-44AA-962F-C8D6467CE298}" srcOrd="0" destOrd="0" presId="urn:microsoft.com/office/officeart/2005/8/layout/chevron2"/>
    <dgm:cxn modelId="{DFCC0235-7355-471D-87BE-2F018EA21B2F}" type="presOf" srcId="{23F681EC-4140-40B4-B959-6618AFDE5790}" destId="{4ECB8AF2-4C5A-4203-9EB0-5B383D9E3B13}" srcOrd="0" destOrd="0" presId="urn:microsoft.com/office/officeart/2005/8/layout/chevron2"/>
    <dgm:cxn modelId="{38CBCA95-32D8-4640-8F6A-3DA2F0E5AECB}" srcId="{8000B925-C55C-4595-AC7C-A7D85954D479}" destId="{F4872462-886E-4E2D-8C62-F09D2F0E9434}" srcOrd="0" destOrd="0" parTransId="{5CBECEA6-6F13-4518-9C96-F19BD95372FD}" sibTransId="{5F48E106-0569-4B11-8A5C-79EE75DEE52D}"/>
    <dgm:cxn modelId="{5DC19C9B-C0B7-4A0B-A4F8-DCA98A7C5522}" srcId="{A846CA49-070F-4C8F-8B5E-3D5C77EA62D7}" destId="{8000B925-C55C-4595-AC7C-A7D85954D479}" srcOrd="1" destOrd="0" parTransId="{A3EDC5B1-15AB-4B28-B4FF-804CB308A5FD}" sibTransId="{D820F459-0F4F-4305-9C02-0C55E0D76A98}"/>
    <dgm:cxn modelId="{9F66948D-FBC5-40B0-9BBE-AD730A60F74F}" type="presOf" srcId="{E702F902-DDCF-41F1-9CE3-8300546B5A92}" destId="{3B51669B-D016-48C8-80C9-0A17EEF8BB73}" srcOrd="0" destOrd="0" presId="urn:microsoft.com/office/officeart/2005/8/layout/chevron2"/>
    <dgm:cxn modelId="{07593A9D-D7C8-4E69-B243-98545F681735}" srcId="{D56EFCA9-9016-4B54-827E-AB177DE17BE2}" destId="{595E6B57-83DC-496C-901D-79171FD36E87}" srcOrd="0" destOrd="0" parTransId="{F30A5503-46A5-4523-93BC-B9771B8FCAD3}" sibTransId="{AAE11A0A-A4F6-4B41-9B45-A0EC28417263}"/>
    <dgm:cxn modelId="{01A79BDB-474C-42D4-9ACC-28D57944E6E8}" type="presOf" srcId="{D56EFCA9-9016-4B54-827E-AB177DE17BE2}" destId="{897591B9-74FE-4431-82EB-324D678E9AB0}" srcOrd="0" destOrd="0" presId="urn:microsoft.com/office/officeart/2005/8/layout/chevron2"/>
    <dgm:cxn modelId="{1319D3F6-BF22-4EEC-85FE-EAA1B725F009}" type="presOf" srcId="{10CFCF90-7946-4893-A6CC-C02A6E0622D8}" destId="{2F0FEB6D-E80B-48FA-BBE8-7804A23E68EE}" srcOrd="0" destOrd="0" presId="urn:microsoft.com/office/officeart/2005/8/layout/chevron2"/>
    <dgm:cxn modelId="{97211C59-42AB-4EB7-9EB6-CF59CB088717}" type="presOf" srcId="{11DD9F86-0060-43ED-8F5E-4A71246499C1}" destId="{0515CCC8-9488-4A9D-BD20-58332138DC17}" srcOrd="0" destOrd="0" presId="urn:microsoft.com/office/officeart/2005/8/layout/chevron2"/>
    <dgm:cxn modelId="{7990252D-0594-4FC8-BDE3-A1E05B608DD5}" type="presOf" srcId="{595E6B57-83DC-496C-901D-79171FD36E87}" destId="{F8FC37CF-FA45-4CA8-B238-A0D82678AF03}" srcOrd="0" destOrd="0" presId="urn:microsoft.com/office/officeart/2005/8/layout/chevron2"/>
    <dgm:cxn modelId="{5E82C3FF-9029-4310-9597-6868DA703E46}" srcId="{A57A9B0D-5E84-4299-9963-1AC2496B03DA}" destId="{4C5EAD98-3B64-40AB-A409-B670CA5E7D7E}" srcOrd="0" destOrd="0" parTransId="{2682D24E-E272-46CC-A132-CB4DDBC4DF7D}" sibTransId="{0B89C699-D1E7-49AD-88AB-947F7740475F}"/>
    <dgm:cxn modelId="{9293F237-8609-466A-AC25-7D82292F2FD1}" type="presParOf" srcId="{7357CE14-2487-4D9B-AA52-09A7BEBD8B37}" destId="{2F5E819C-C8A5-44FC-8F1D-63AB787C71BD}" srcOrd="0" destOrd="0" presId="urn:microsoft.com/office/officeart/2005/8/layout/chevron2"/>
    <dgm:cxn modelId="{67E3CAFC-D47C-47DC-A1BB-DC0522CF1659}" type="presParOf" srcId="{2F5E819C-C8A5-44FC-8F1D-63AB787C71BD}" destId="{9283DC00-D11C-44AA-962F-C8D6467CE298}" srcOrd="0" destOrd="0" presId="urn:microsoft.com/office/officeart/2005/8/layout/chevron2"/>
    <dgm:cxn modelId="{1456D62E-16A4-4376-8742-D1710911C7C7}" type="presParOf" srcId="{2F5E819C-C8A5-44FC-8F1D-63AB787C71BD}" destId="{D1DD4A5A-1F8C-4D2B-B4F9-4F338459FAB8}" srcOrd="1" destOrd="0" presId="urn:microsoft.com/office/officeart/2005/8/layout/chevron2"/>
    <dgm:cxn modelId="{4FDDD2C2-4301-4119-BA08-82FF31AE786E}" type="presParOf" srcId="{7357CE14-2487-4D9B-AA52-09A7BEBD8B37}" destId="{15A99D35-D7BA-421E-8CBC-C92CC6DDF2C6}" srcOrd="1" destOrd="0" presId="urn:microsoft.com/office/officeart/2005/8/layout/chevron2"/>
    <dgm:cxn modelId="{AEAE585D-DCF8-414A-A95E-618B64D5BD82}" type="presParOf" srcId="{7357CE14-2487-4D9B-AA52-09A7BEBD8B37}" destId="{04569D57-45AB-4967-A4D9-67D1CD37F121}" srcOrd="2" destOrd="0" presId="urn:microsoft.com/office/officeart/2005/8/layout/chevron2"/>
    <dgm:cxn modelId="{DB5DD0A3-E07D-4F59-B5A2-77335AF5E68E}" type="presParOf" srcId="{04569D57-45AB-4967-A4D9-67D1CD37F121}" destId="{98386B8B-D0B2-4A6C-9154-65A07D304748}" srcOrd="0" destOrd="0" presId="urn:microsoft.com/office/officeart/2005/8/layout/chevron2"/>
    <dgm:cxn modelId="{913F7F88-E6FB-43BE-982F-FF27C72D0AE3}" type="presParOf" srcId="{04569D57-45AB-4967-A4D9-67D1CD37F121}" destId="{B14CB95D-A66F-4E81-BD15-0BFBBBF8EEE3}" srcOrd="1" destOrd="0" presId="urn:microsoft.com/office/officeart/2005/8/layout/chevron2"/>
    <dgm:cxn modelId="{09D62DD1-0236-43B7-A786-16A20AC9918B}" type="presParOf" srcId="{7357CE14-2487-4D9B-AA52-09A7BEBD8B37}" destId="{E4F86A2D-74C6-4BE8-96C6-652DB9F37EEB}" srcOrd="3" destOrd="0" presId="urn:microsoft.com/office/officeart/2005/8/layout/chevron2"/>
    <dgm:cxn modelId="{650BD46A-E79C-40D8-BA70-30481366C4C5}" type="presParOf" srcId="{7357CE14-2487-4D9B-AA52-09A7BEBD8B37}" destId="{D0102F79-64DC-42EC-9AAF-50D5FB68D6F7}" srcOrd="4" destOrd="0" presId="urn:microsoft.com/office/officeart/2005/8/layout/chevron2"/>
    <dgm:cxn modelId="{F06CA4A3-4F60-4D5B-B6C5-43CD33503F05}" type="presParOf" srcId="{D0102F79-64DC-42EC-9AAF-50D5FB68D6F7}" destId="{3B51669B-D016-48C8-80C9-0A17EEF8BB73}" srcOrd="0" destOrd="0" presId="urn:microsoft.com/office/officeart/2005/8/layout/chevron2"/>
    <dgm:cxn modelId="{6389E1FE-17D3-4D86-81D6-E4B9DDF0773B}" type="presParOf" srcId="{D0102F79-64DC-42EC-9AAF-50D5FB68D6F7}" destId="{0515CCC8-9488-4A9D-BD20-58332138DC17}" srcOrd="1" destOrd="0" presId="urn:microsoft.com/office/officeart/2005/8/layout/chevron2"/>
    <dgm:cxn modelId="{5567FABD-B603-43D7-BC7D-053751DCB8DE}" type="presParOf" srcId="{7357CE14-2487-4D9B-AA52-09A7BEBD8B37}" destId="{62FF1012-5199-445D-B804-03C5AA2E9396}" srcOrd="5" destOrd="0" presId="urn:microsoft.com/office/officeart/2005/8/layout/chevron2"/>
    <dgm:cxn modelId="{FC5A49E4-B9F0-408B-BE19-EC77EBF014A1}" type="presParOf" srcId="{7357CE14-2487-4D9B-AA52-09A7BEBD8B37}" destId="{0466C9A6-3122-4AE0-93E6-C9452C1DA07D}" srcOrd="6" destOrd="0" presId="urn:microsoft.com/office/officeart/2005/8/layout/chevron2"/>
    <dgm:cxn modelId="{9D4789A3-4D0A-4D18-A837-326301217ED9}" type="presParOf" srcId="{0466C9A6-3122-4AE0-93E6-C9452C1DA07D}" destId="{8CF06E57-CA27-457D-82DD-7BA70F2DA038}" srcOrd="0" destOrd="0" presId="urn:microsoft.com/office/officeart/2005/8/layout/chevron2"/>
    <dgm:cxn modelId="{D9EC1CFE-43BE-4E80-BAA2-8EFEFE64C427}" type="presParOf" srcId="{0466C9A6-3122-4AE0-93E6-C9452C1DA07D}" destId="{6E432F8D-6C1C-4309-8C58-D58F9D746129}" srcOrd="1" destOrd="0" presId="urn:microsoft.com/office/officeart/2005/8/layout/chevron2"/>
    <dgm:cxn modelId="{2626FDD8-5A4E-4D85-908D-B6D701EA5A9B}" type="presParOf" srcId="{7357CE14-2487-4D9B-AA52-09A7BEBD8B37}" destId="{DFAC3F12-F149-41F3-BC05-82CBF87F2CEA}" srcOrd="7" destOrd="0" presId="urn:microsoft.com/office/officeart/2005/8/layout/chevron2"/>
    <dgm:cxn modelId="{71A154BB-AA8D-4D4E-81D1-2EA579648451}" type="presParOf" srcId="{7357CE14-2487-4D9B-AA52-09A7BEBD8B37}" destId="{6DC3C0CE-BA77-4EE2-9497-72F2594191E6}" srcOrd="8" destOrd="0" presId="urn:microsoft.com/office/officeart/2005/8/layout/chevron2"/>
    <dgm:cxn modelId="{31A66754-23F4-4307-8CCB-780E61F4DB63}" type="presParOf" srcId="{6DC3C0CE-BA77-4EE2-9497-72F2594191E6}" destId="{4ECB8AF2-4C5A-4203-9EB0-5B383D9E3B13}" srcOrd="0" destOrd="0" presId="urn:microsoft.com/office/officeart/2005/8/layout/chevron2"/>
    <dgm:cxn modelId="{A1FDF721-3AC7-4C4E-B77F-74CA876A9DF5}" type="presParOf" srcId="{6DC3C0CE-BA77-4EE2-9497-72F2594191E6}" destId="{2F0FEB6D-E80B-48FA-BBE8-7804A23E68EE}" srcOrd="1" destOrd="0" presId="urn:microsoft.com/office/officeart/2005/8/layout/chevron2"/>
    <dgm:cxn modelId="{BDF850D7-D775-480A-B138-AADCCF596CAB}" type="presParOf" srcId="{7357CE14-2487-4D9B-AA52-09A7BEBD8B37}" destId="{02B60A7B-59B0-4123-B370-5ADFD50455CC}" srcOrd="9" destOrd="0" presId="urn:microsoft.com/office/officeart/2005/8/layout/chevron2"/>
    <dgm:cxn modelId="{54C2193E-AB7B-426F-9068-A3D7F686D3F6}" type="presParOf" srcId="{7357CE14-2487-4D9B-AA52-09A7BEBD8B37}" destId="{AE899E39-5AA9-461E-8219-B4F64FCA1EEE}" srcOrd="10" destOrd="0" presId="urn:microsoft.com/office/officeart/2005/8/layout/chevron2"/>
    <dgm:cxn modelId="{C17251BC-92D2-4F28-8C02-A9885F9F5F6D}" type="presParOf" srcId="{AE899E39-5AA9-461E-8219-B4F64FCA1EEE}" destId="{897591B9-74FE-4431-82EB-324D678E9AB0}" srcOrd="0" destOrd="0" presId="urn:microsoft.com/office/officeart/2005/8/layout/chevron2"/>
    <dgm:cxn modelId="{4008D87A-5E41-4D86-BC1E-E8F2745F813F}" type="presParOf" srcId="{AE899E39-5AA9-461E-8219-B4F64FCA1EEE}" destId="{F8FC37CF-FA45-4CA8-B238-A0D82678AF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46CA49-070F-4C8F-8B5E-3D5C77EA62D7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57A9B0D-5E84-4299-9963-1AC2496B03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2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112</a:t>
          </a:r>
          <a:endParaRPr lang="ru-RU" sz="12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EA4CED0E-5D64-498E-909E-27016B507DD9}" type="parTrans" cxnId="{B34C9B50-38BF-4FFE-A0A5-E16CCEA3B48E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6F866F7-4D91-4908-B5B6-74013C45F750}" type="sibTrans" cxnId="{B34C9B50-38BF-4FFE-A0A5-E16CCEA3B48E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4C5EAD98-3B64-40AB-A409-B670CA5E7D7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Укладення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 </a:t>
          </a:r>
          <a:r>
            <a:rPr lang="uk-UA" sz="1000" b="1" noProof="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2682D24E-E272-46CC-A132-CB4DDBC4DF7D}" type="parTrans" cxnId="{5E82C3FF-9029-4310-9597-6868DA703E4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0B89C699-D1E7-49AD-88AB-947F7740475F}" type="sibTrans" cxnId="{5E82C3FF-9029-4310-9597-6868DA703E4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8000B925-C55C-4595-AC7C-A7D85954D47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chemeClr val="accent1"/>
              </a:solidFill>
              <a:latin typeface="Trebuchet MS" pitchFamily="34" charset="0"/>
              <a:cs typeface="Times New Roman" panose="02020603050405020304" pitchFamily="18" charset="0"/>
            </a:rPr>
            <a:t>20</a:t>
          </a:r>
          <a:endParaRPr lang="ru-RU" sz="1800" b="1" dirty="0">
            <a:solidFill>
              <a:schemeClr val="accent1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A3EDC5B1-15AB-4B28-B4FF-804CB308A5FD}" type="parTrans" cxnId="{5DC19C9B-C0B7-4A0B-A4F8-DCA98A7C5522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820F459-0F4F-4305-9C02-0C55E0D76A98}" type="sibTrans" cxnId="{5DC19C9B-C0B7-4A0B-A4F8-DCA98A7C5522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F4872462-886E-4E2D-8C62-F09D2F0E943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Розірвання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сервітуту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5CBECEA6-6F13-4518-9C96-F19BD95372FD}" type="parTrans" cxnId="{38CBCA95-32D8-4640-8F6A-3DA2F0E5AECB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5F48E106-0569-4B11-8A5C-79EE75DEE52D}" type="sibTrans" cxnId="{38CBCA95-32D8-4640-8F6A-3DA2F0E5AECB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E702F902-DDCF-41F1-9CE3-8300546B5A9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9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0D67E3B0-1107-4681-97DF-BB9727F834A5}" type="parTrans" cxnId="{A8AFFBD4-0193-4C14-9879-A340D154083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0DD1213F-A058-4533-9E27-386C3BCB4448}" type="sibTrans" cxnId="{A8AFFBD4-0193-4C14-9879-A340D1540836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11DD9F86-0060-43ED-8F5E-4A71246499C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Припинення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права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постійного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користування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ділянках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4BC66263-9CEA-4C34-BB19-1531C153874E}" type="parTrans" cxnId="{225FC4B6-AB64-4F37-BDD0-E94F70C222AA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EF04593E-C9ED-4671-ABDD-2F6B02216104}" type="sibTrans" cxnId="{225FC4B6-AB64-4F37-BDD0-E94F70C222AA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BD8CC675-984A-49A6-AE64-1586914E87A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5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4DB6D54C-E991-4014-A2C5-4552739BEDAB}" type="parTrans" cxnId="{5FF1D766-FECB-4D78-BDEE-9D67008AC557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C8E803DD-4EC0-4AC5-9131-96BB45FCE8FC}" type="sibTrans" cxnId="{5FF1D766-FECB-4D78-BDEE-9D67008AC557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4A0DE4B-41AC-4ECD-88A5-6DC28582C86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Відмова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у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розробці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проекту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землеустрою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,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наданні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дозволу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експертну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грошову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оцінку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,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розірванні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договору про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8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сервітуту</a:t>
          </a:r>
          <a:r>
            <a:rPr lang="uk-UA" sz="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8AB82922-0A66-443A-9CCF-2F5D5A49B26E}" type="parTrans" cxnId="{447A1EC6-B6A6-40E8-A247-359DA615F1E9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7A619C58-9DEF-4878-9EE3-18A701A0F120}" type="sibTrans" cxnId="{447A1EC6-B6A6-40E8-A247-359DA615F1E9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23F681EC-4140-40B4-B959-6618AFDE579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8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45775C39-631C-4307-A621-6313A2E0A8BB}" type="parTrans" cxnId="{6290451C-E559-4251-BF80-DE4D16A0F6EF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364BAE1E-363A-4453-9DCA-7C19FDCD72EF}" type="sibTrans" cxnId="{6290451C-E559-4251-BF80-DE4D16A0F6EF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10CFCF90-7946-4893-A6CC-C02A6E0622D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Передача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у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власність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ОСББ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DE93065C-367F-4D4C-84C1-782780297854}" type="parTrans" cxnId="{1AC79262-9483-4475-9D44-0CE19AB5C1E8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11E8B83C-723E-42B4-B55F-CE51BD64414C}" type="sibTrans" cxnId="{1AC79262-9483-4475-9D44-0CE19AB5C1E8}">
      <dgm:prSet/>
      <dgm:spPr/>
      <dgm:t>
        <a:bodyPr/>
        <a:lstStyle/>
        <a:p>
          <a:endParaRPr lang="ru-RU" b="1">
            <a:solidFill>
              <a:schemeClr val="accent1"/>
            </a:solidFill>
            <a:latin typeface="Trebuchet MS" pitchFamily="34" charset="0"/>
          </a:endParaRPr>
        </a:p>
      </dgm:t>
    </dgm:pt>
    <dgm:pt modelId="{D56EFCA9-9016-4B54-827E-AB177DE17BE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1</a:t>
          </a:r>
          <a:r>
            <a:rPr lang="en-US" sz="18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0</a:t>
          </a:r>
          <a:endParaRPr lang="ru-RU" sz="18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C1C13504-754A-468E-8B8C-E3795E4BE72D}" type="parTrans" cxnId="{3A90B6CD-EC25-4F8D-BA03-8FABCE3AD0A3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B967DD53-546E-4F04-BA99-E45094F7E821}" type="sibTrans" cxnId="{3A90B6CD-EC25-4F8D-BA03-8FABCE3AD0A3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595E6B57-83DC-496C-901D-79171FD36E8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Передача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в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постійне</a:t>
          </a:r>
          <a:r>
            <a:rPr lang="ru-RU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користування</a:t>
          </a:r>
          <a:r>
            <a:rPr lang="uk-UA" sz="1000" b="1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gm:t>
    </dgm:pt>
    <dgm:pt modelId="{F30A5503-46A5-4523-93BC-B9771B8FCAD3}" type="parTrans" cxnId="{07593A9D-D7C8-4E69-B243-98545F681735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AAE11A0A-A4F6-4B41-9B45-A0EC28417263}" type="sibTrans" cxnId="{07593A9D-D7C8-4E69-B243-98545F681735}">
      <dgm:prSet/>
      <dgm:spPr/>
      <dgm:t>
        <a:bodyPr/>
        <a:lstStyle/>
        <a:p>
          <a:endParaRPr lang="ru-RU">
            <a:solidFill>
              <a:schemeClr val="accent1"/>
            </a:solidFill>
            <a:latin typeface="Trebuchet MS" pitchFamily="34" charset="0"/>
          </a:endParaRPr>
        </a:p>
      </dgm:t>
    </dgm:pt>
    <dgm:pt modelId="{7357CE14-2487-4D9B-AA52-09A7BEBD8B37}" type="pres">
      <dgm:prSet presAssocID="{A846CA49-070F-4C8F-8B5E-3D5C77EA62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E819C-C8A5-44FC-8F1D-63AB787C71BD}" type="pres">
      <dgm:prSet presAssocID="{A57A9B0D-5E84-4299-9963-1AC2496B03DA}" presName="composite" presStyleCnt="0"/>
      <dgm:spPr/>
    </dgm:pt>
    <dgm:pt modelId="{9283DC00-D11C-44AA-962F-C8D6467CE298}" type="pres">
      <dgm:prSet presAssocID="{A57A9B0D-5E84-4299-9963-1AC2496B03D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4A5A-1F8C-4D2B-B4F9-4F338459FAB8}" type="pres">
      <dgm:prSet presAssocID="{A57A9B0D-5E84-4299-9963-1AC2496B03D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99D35-D7BA-421E-8CBC-C92CC6DDF2C6}" type="pres">
      <dgm:prSet presAssocID="{D6F866F7-4D91-4908-B5B6-74013C45F750}" presName="sp" presStyleCnt="0"/>
      <dgm:spPr/>
    </dgm:pt>
    <dgm:pt modelId="{04569D57-45AB-4967-A4D9-67D1CD37F121}" type="pres">
      <dgm:prSet presAssocID="{8000B925-C55C-4595-AC7C-A7D85954D479}" presName="composite" presStyleCnt="0"/>
      <dgm:spPr/>
    </dgm:pt>
    <dgm:pt modelId="{98386B8B-D0B2-4A6C-9154-65A07D304748}" type="pres">
      <dgm:prSet presAssocID="{8000B925-C55C-4595-AC7C-A7D85954D47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B95D-A66F-4E81-BD15-0BFBBBF8EEE3}" type="pres">
      <dgm:prSet presAssocID="{8000B925-C55C-4595-AC7C-A7D85954D47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6A2D-74C6-4BE8-96C6-652DB9F37EEB}" type="pres">
      <dgm:prSet presAssocID="{D820F459-0F4F-4305-9C02-0C55E0D76A98}" presName="sp" presStyleCnt="0"/>
      <dgm:spPr/>
    </dgm:pt>
    <dgm:pt modelId="{D0102F79-64DC-42EC-9AAF-50D5FB68D6F7}" type="pres">
      <dgm:prSet presAssocID="{E702F902-DDCF-41F1-9CE3-8300546B5A92}" presName="composite" presStyleCnt="0"/>
      <dgm:spPr/>
    </dgm:pt>
    <dgm:pt modelId="{3B51669B-D016-48C8-80C9-0A17EEF8BB73}" type="pres">
      <dgm:prSet presAssocID="{E702F902-DDCF-41F1-9CE3-8300546B5A92}" presName="parentText" presStyleLbl="alignNode1" presStyleIdx="2" presStyleCnt="6" custLinFactNeighborX="2033" custLinFactNeighborY="8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CC8-9488-4A9D-BD20-58332138DC17}" type="pres">
      <dgm:prSet presAssocID="{E702F902-DDCF-41F1-9CE3-8300546B5A9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1012-5199-445D-B804-03C5AA2E9396}" type="pres">
      <dgm:prSet presAssocID="{0DD1213F-A058-4533-9E27-386C3BCB4448}" presName="sp" presStyleCnt="0"/>
      <dgm:spPr/>
    </dgm:pt>
    <dgm:pt modelId="{0466C9A6-3122-4AE0-93E6-C9452C1DA07D}" type="pres">
      <dgm:prSet presAssocID="{BD8CC675-984A-49A6-AE64-1586914E87AE}" presName="composite" presStyleCnt="0"/>
      <dgm:spPr/>
    </dgm:pt>
    <dgm:pt modelId="{8CF06E57-CA27-457D-82DD-7BA70F2DA038}" type="pres">
      <dgm:prSet presAssocID="{BD8CC675-984A-49A6-AE64-1586914E87AE}" presName="parentText" presStyleLbl="alignNode1" presStyleIdx="3" presStyleCnt="6" custLinFactNeighborX="-2527" custLinFactNeighborY="-1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2F8D-6C1C-4309-8C58-D58F9D746129}" type="pres">
      <dgm:prSet presAssocID="{BD8CC675-984A-49A6-AE64-1586914E87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3F12-F149-41F3-BC05-82CBF87F2CEA}" type="pres">
      <dgm:prSet presAssocID="{C8E803DD-4EC0-4AC5-9131-96BB45FCE8FC}" presName="sp" presStyleCnt="0"/>
      <dgm:spPr/>
    </dgm:pt>
    <dgm:pt modelId="{6DC3C0CE-BA77-4EE2-9497-72F2594191E6}" type="pres">
      <dgm:prSet presAssocID="{23F681EC-4140-40B4-B959-6618AFDE5790}" presName="composite" presStyleCnt="0"/>
      <dgm:spPr/>
    </dgm:pt>
    <dgm:pt modelId="{4ECB8AF2-4C5A-4203-9EB0-5B383D9E3B13}" type="pres">
      <dgm:prSet presAssocID="{23F681EC-4140-40B4-B959-6618AFDE579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EB6D-E80B-48FA-BBE8-7804A23E68EE}" type="pres">
      <dgm:prSet presAssocID="{23F681EC-4140-40B4-B959-6618AFDE579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60A7B-59B0-4123-B370-5ADFD50455CC}" type="pres">
      <dgm:prSet presAssocID="{364BAE1E-363A-4453-9DCA-7C19FDCD72EF}" presName="sp" presStyleCnt="0"/>
      <dgm:spPr/>
    </dgm:pt>
    <dgm:pt modelId="{AE899E39-5AA9-461E-8219-B4F64FCA1EEE}" type="pres">
      <dgm:prSet presAssocID="{D56EFCA9-9016-4B54-827E-AB177DE17BE2}" presName="composite" presStyleCnt="0"/>
      <dgm:spPr/>
    </dgm:pt>
    <dgm:pt modelId="{897591B9-74FE-4431-82EB-324D678E9AB0}" type="pres">
      <dgm:prSet presAssocID="{D56EFCA9-9016-4B54-827E-AB177DE17BE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37CF-FA45-4CA8-B238-A0D82678AF03}" type="pres">
      <dgm:prSet presAssocID="{D56EFCA9-9016-4B54-827E-AB177DE17BE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FC4B6-AB64-4F37-BDD0-E94F70C222AA}" srcId="{E702F902-DDCF-41F1-9CE3-8300546B5A92}" destId="{11DD9F86-0060-43ED-8F5E-4A71246499C1}" srcOrd="0" destOrd="0" parTransId="{4BC66263-9CEA-4C34-BB19-1531C153874E}" sibTransId="{EF04593E-C9ED-4671-ABDD-2F6B02216104}"/>
    <dgm:cxn modelId="{A11388F2-FC1B-4DD1-93BA-E6E46B449987}" type="presOf" srcId="{11DD9F86-0060-43ED-8F5E-4A71246499C1}" destId="{0515CCC8-9488-4A9D-BD20-58332138DC17}" srcOrd="0" destOrd="0" presId="urn:microsoft.com/office/officeart/2005/8/layout/chevron2"/>
    <dgm:cxn modelId="{70379668-9661-4F23-A8B8-8F8B3B7B5AAA}" type="presOf" srcId="{D4A0DE4B-41AC-4ECD-88A5-6DC28582C865}" destId="{6E432F8D-6C1C-4309-8C58-D58F9D746129}" srcOrd="0" destOrd="0" presId="urn:microsoft.com/office/officeart/2005/8/layout/chevron2"/>
    <dgm:cxn modelId="{60B13FDB-F53B-45CF-A800-659C6B139EDB}" type="presOf" srcId="{23F681EC-4140-40B4-B959-6618AFDE5790}" destId="{4ECB8AF2-4C5A-4203-9EB0-5B383D9E3B13}" srcOrd="0" destOrd="0" presId="urn:microsoft.com/office/officeart/2005/8/layout/chevron2"/>
    <dgm:cxn modelId="{B482C829-FCBE-43A4-B376-B95261263763}" type="presOf" srcId="{8000B925-C55C-4595-AC7C-A7D85954D479}" destId="{98386B8B-D0B2-4A6C-9154-65A07D304748}" srcOrd="0" destOrd="0" presId="urn:microsoft.com/office/officeart/2005/8/layout/chevron2"/>
    <dgm:cxn modelId="{A0A5E5CF-E538-4E57-ABD2-D97449D60826}" type="presOf" srcId="{E702F902-DDCF-41F1-9CE3-8300546B5A92}" destId="{3B51669B-D016-48C8-80C9-0A17EEF8BB73}" srcOrd="0" destOrd="0" presId="urn:microsoft.com/office/officeart/2005/8/layout/chevron2"/>
    <dgm:cxn modelId="{6290451C-E559-4251-BF80-DE4D16A0F6EF}" srcId="{A846CA49-070F-4C8F-8B5E-3D5C77EA62D7}" destId="{23F681EC-4140-40B4-B959-6618AFDE5790}" srcOrd="4" destOrd="0" parTransId="{45775C39-631C-4307-A621-6313A2E0A8BB}" sibTransId="{364BAE1E-363A-4453-9DCA-7C19FDCD72EF}"/>
    <dgm:cxn modelId="{14C77FBF-F944-42CE-B2A0-EEB7DABE590D}" type="presOf" srcId="{4C5EAD98-3B64-40AB-A409-B670CA5E7D7E}" destId="{D1DD4A5A-1F8C-4D2B-B4F9-4F338459FAB8}" srcOrd="0" destOrd="0" presId="urn:microsoft.com/office/officeart/2005/8/layout/chevron2"/>
    <dgm:cxn modelId="{D9646653-57AD-45BD-ABF7-A093F8CFB0F3}" type="presOf" srcId="{BD8CC675-984A-49A6-AE64-1586914E87AE}" destId="{8CF06E57-CA27-457D-82DD-7BA70F2DA038}" srcOrd="0" destOrd="0" presId="urn:microsoft.com/office/officeart/2005/8/layout/chevron2"/>
    <dgm:cxn modelId="{B34C9B50-38BF-4FFE-A0A5-E16CCEA3B48E}" srcId="{A846CA49-070F-4C8F-8B5E-3D5C77EA62D7}" destId="{A57A9B0D-5E84-4299-9963-1AC2496B03DA}" srcOrd="0" destOrd="0" parTransId="{EA4CED0E-5D64-498E-909E-27016B507DD9}" sibTransId="{D6F866F7-4D91-4908-B5B6-74013C45F750}"/>
    <dgm:cxn modelId="{5FF1D766-FECB-4D78-BDEE-9D67008AC557}" srcId="{A846CA49-070F-4C8F-8B5E-3D5C77EA62D7}" destId="{BD8CC675-984A-49A6-AE64-1586914E87AE}" srcOrd="3" destOrd="0" parTransId="{4DB6D54C-E991-4014-A2C5-4552739BEDAB}" sibTransId="{C8E803DD-4EC0-4AC5-9131-96BB45FCE8FC}"/>
    <dgm:cxn modelId="{1AC79262-9483-4475-9D44-0CE19AB5C1E8}" srcId="{23F681EC-4140-40B4-B959-6618AFDE5790}" destId="{10CFCF90-7946-4893-A6CC-C02A6E0622D8}" srcOrd="0" destOrd="0" parTransId="{DE93065C-367F-4D4C-84C1-782780297854}" sibTransId="{11E8B83C-723E-42B4-B55F-CE51BD64414C}"/>
    <dgm:cxn modelId="{69E27A61-DB2D-4AAF-8D02-15E507D2EE05}" type="presOf" srcId="{595E6B57-83DC-496C-901D-79171FD36E87}" destId="{F8FC37CF-FA45-4CA8-B238-A0D82678AF03}" srcOrd="0" destOrd="0" presId="urn:microsoft.com/office/officeart/2005/8/layout/chevron2"/>
    <dgm:cxn modelId="{3A90B6CD-EC25-4F8D-BA03-8FABCE3AD0A3}" srcId="{A846CA49-070F-4C8F-8B5E-3D5C77EA62D7}" destId="{D56EFCA9-9016-4B54-827E-AB177DE17BE2}" srcOrd="5" destOrd="0" parTransId="{C1C13504-754A-468E-8B8C-E3795E4BE72D}" sibTransId="{B967DD53-546E-4F04-BA99-E45094F7E821}"/>
    <dgm:cxn modelId="{A8AFFBD4-0193-4C14-9879-A340D1540836}" srcId="{A846CA49-070F-4C8F-8B5E-3D5C77EA62D7}" destId="{E702F902-DDCF-41F1-9CE3-8300546B5A92}" srcOrd="2" destOrd="0" parTransId="{0D67E3B0-1107-4681-97DF-BB9727F834A5}" sibTransId="{0DD1213F-A058-4533-9E27-386C3BCB4448}"/>
    <dgm:cxn modelId="{447A1EC6-B6A6-40E8-A247-359DA615F1E9}" srcId="{BD8CC675-984A-49A6-AE64-1586914E87AE}" destId="{D4A0DE4B-41AC-4ECD-88A5-6DC28582C865}" srcOrd="0" destOrd="0" parTransId="{8AB82922-0A66-443A-9CCF-2F5D5A49B26E}" sibTransId="{7A619C58-9DEF-4878-9EE3-18A701A0F120}"/>
    <dgm:cxn modelId="{78244B37-95FF-4291-81E5-36C8A4256165}" type="presOf" srcId="{A57A9B0D-5E84-4299-9963-1AC2496B03DA}" destId="{9283DC00-D11C-44AA-962F-C8D6467CE298}" srcOrd="0" destOrd="0" presId="urn:microsoft.com/office/officeart/2005/8/layout/chevron2"/>
    <dgm:cxn modelId="{38CBCA95-32D8-4640-8F6A-3DA2F0E5AECB}" srcId="{8000B925-C55C-4595-AC7C-A7D85954D479}" destId="{F4872462-886E-4E2D-8C62-F09D2F0E9434}" srcOrd="0" destOrd="0" parTransId="{5CBECEA6-6F13-4518-9C96-F19BD95372FD}" sibTransId="{5F48E106-0569-4B11-8A5C-79EE75DEE52D}"/>
    <dgm:cxn modelId="{5DC19C9B-C0B7-4A0B-A4F8-DCA98A7C5522}" srcId="{A846CA49-070F-4C8F-8B5E-3D5C77EA62D7}" destId="{8000B925-C55C-4595-AC7C-A7D85954D479}" srcOrd="1" destOrd="0" parTransId="{A3EDC5B1-15AB-4B28-B4FF-804CB308A5FD}" sibTransId="{D820F459-0F4F-4305-9C02-0C55E0D76A98}"/>
    <dgm:cxn modelId="{E2CB4301-E80B-406B-A140-9108C671639D}" type="presOf" srcId="{D56EFCA9-9016-4B54-827E-AB177DE17BE2}" destId="{897591B9-74FE-4431-82EB-324D678E9AB0}" srcOrd="0" destOrd="0" presId="urn:microsoft.com/office/officeart/2005/8/layout/chevron2"/>
    <dgm:cxn modelId="{BC1B8D77-4E39-41B5-80ED-F522D22D6AD0}" type="presOf" srcId="{10CFCF90-7946-4893-A6CC-C02A6E0622D8}" destId="{2F0FEB6D-E80B-48FA-BBE8-7804A23E68EE}" srcOrd="0" destOrd="0" presId="urn:microsoft.com/office/officeart/2005/8/layout/chevron2"/>
    <dgm:cxn modelId="{FD448913-C697-4CFB-8E2D-774D58E14C49}" type="presOf" srcId="{A846CA49-070F-4C8F-8B5E-3D5C77EA62D7}" destId="{7357CE14-2487-4D9B-AA52-09A7BEBD8B37}" srcOrd="0" destOrd="0" presId="urn:microsoft.com/office/officeart/2005/8/layout/chevron2"/>
    <dgm:cxn modelId="{07593A9D-D7C8-4E69-B243-98545F681735}" srcId="{D56EFCA9-9016-4B54-827E-AB177DE17BE2}" destId="{595E6B57-83DC-496C-901D-79171FD36E87}" srcOrd="0" destOrd="0" parTransId="{F30A5503-46A5-4523-93BC-B9771B8FCAD3}" sibTransId="{AAE11A0A-A4F6-4B41-9B45-A0EC28417263}"/>
    <dgm:cxn modelId="{06D598D1-0A0F-44E5-BFE9-4BDE34C7C3A0}" type="presOf" srcId="{F4872462-886E-4E2D-8C62-F09D2F0E9434}" destId="{B14CB95D-A66F-4E81-BD15-0BFBBBF8EEE3}" srcOrd="0" destOrd="0" presId="urn:microsoft.com/office/officeart/2005/8/layout/chevron2"/>
    <dgm:cxn modelId="{5E82C3FF-9029-4310-9597-6868DA703E46}" srcId="{A57A9B0D-5E84-4299-9963-1AC2496B03DA}" destId="{4C5EAD98-3B64-40AB-A409-B670CA5E7D7E}" srcOrd="0" destOrd="0" parTransId="{2682D24E-E272-46CC-A132-CB4DDBC4DF7D}" sibTransId="{0B89C699-D1E7-49AD-88AB-947F7740475F}"/>
    <dgm:cxn modelId="{74FF717A-834B-4628-8CB0-CCFFCC5B68E0}" type="presParOf" srcId="{7357CE14-2487-4D9B-AA52-09A7BEBD8B37}" destId="{2F5E819C-C8A5-44FC-8F1D-63AB787C71BD}" srcOrd="0" destOrd="0" presId="urn:microsoft.com/office/officeart/2005/8/layout/chevron2"/>
    <dgm:cxn modelId="{ABA85327-17BE-4C46-BCC1-B07509E6C297}" type="presParOf" srcId="{2F5E819C-C8A5-44FC-8F1D-63AB787C71BD}" destId="{9283DC00-D11C-44AA-962F-C8D6467CE298}" srcOrd="0" destOrd="0" presId="urn:microsoft.com/office/officeart/2005/8/layout/chevron2"/>
    <dgm:cxn modelId="{79F5EDF7-C7F6-4B56-B1C8-9E8146A69F82}" type="presParOf" srcId="{2F5E819C-C8A5-44FC-8F1D-63AB787C71BD}" destId="{D1DD4A5A-1F8C-4D2B-B4F9-4F338459FAB8}" srcOrd="1" destOrd="0" presId="urn:microsoft.com/office/officeart/2005/8/layout/chevron2"/>
    <dgm:cxn modelId="{49FD1A02-48C5-46D8-B4B6-EE1531692BDA}" type="presParOf" srcId="{7357CE14-2487-4D9B-AA52-09A7BEBD8B37}" destId="{15A99D35-D7BA-421E-8CBC-C92CC6DDF2C6}" srcOrd="1" destOrd="0" presId="urn:microsoft.com/office/officeart/2005/8/layout/chevron2"/>
    <dgm:cxn modelId="{F84EBCF4-E048-412A-82A9-BD80A439FB62}" type="presParOf" srcId="{7357CE14-2487-4D9B-AA52-09A7BEBD8B37}" destId="{04569D57-45AB-4967-A4D9-67D1CD37F121}" srcOrd="2" destOrd="0" presId="urn:microsoft.com/office/officeart/2005/8/layout/chevron2"/>
    <dgm:cxn modelId="{E0C27B8C-94FC-4A47-91B3-71FE03E30E1B}" type="presParOf" srcId="{04569D57-45AB-4967-A4D9-67D1CD37F121}" destId="{98386B8B-D0B2-4A6C-9154-65A07D304748}" srcOrd="0" destOrd="0" presId="urn:microsoft.com/office/officeart/2005/8/layout/chevron2"/>
    <dgm:cxn modelId="{BC52CE78-17E5-474D-B417-226298DB4700}" type="presParOf" srcId="{04569D57-45AB-4967-A4D9-67D1CD37F121}" destId="{B14CB95D-A66F-4E81-BD15-0BFBBBF8EEE3}" srcOrd="1" destOrd="0" presId="urn:microsoft.com/office/officeart/2005/8/layout/chevron2"/>
    <dgm:cxn modelId="{8989E05F-5802-40C4-9029-9A647FC3566D}" type="presParOf" srcId="{7357CE14-2487-4D9B-AA52-09A7BEBD8B37}" destId="{E4F86A2D-74C6-4BE8-96C6-652DB9F37EEB}" srcOrd="3" destOrd="0" presId="urn:microsoft.com/office/officeart/2005/8/layout/chevron2"/>
    <dgm:cxn modelId="{B5400799-AB8E-417D-8FD4-E8B6D443990B}" type="presParOf" srcId="{7357CE14-2487-4D9B-AA52-09A7BEBD8B37}" destId="{D0102F79-64DC-42EC-9AAF-50D5FB68D6F7}" srcOrd="4" destOrd="0" presId="urn:microsoft.com/office/officeart/2005/8/layout/chevron2"/>
    <dgm:cxn modelId="{C90F3344-4CFA-4664-B093-B9D1B1CE415E}" type="presParOf" srcId="{D0102F79-64DC-42EC-9AAF-50D5FB68D6F7}" destId="{3B51669B-D016-48C8-80C9-0A17EEF8BB73}" srcOrd="0" destOrd="0" presId="urn:microsoft.com/office/officeart/2005/8/layout/chevron2"/>
    <dgm:cxn modelId="{F651DAB8-2DBE-4C70-B683-7C0B4125D7DF}" type="presParOf" srcId="{D0102F79-64DC-42EC-9AAF-50D5FB68D6F7}" destId="{0515CCC8-9488-4A9D-BD20-58332138DC17}" srcOrd="1" destOrd="0" presId="urn:microsoft.com/office/officeart/2005/8/layout/chevron2"/>
    <dgm:cxn modelId="{F75EB508-DE46-4FF5-B12E-7AF19B46CDDF}" type="presParOf" srcId="{7357CE14-2487-4D9B-AA52-09A7BEBD8B37}" destId="{62FF1012-5199-445D-B804-03C5AA2E9396}" srcOrd="5" destOrd="0" presId="urn:microsoft.com/office/officeart/2005/8/layout/chevron2"/>
    <dgm:cxn modelId="{9F902654-06D5-4D76-AFF2-7FDECC0BEFBB}" type="presParOf" srcId="{7357CE14-2487-4D9B-AA52-09A7BEBD8B37}" destId="{0466C9A6-3122-4AE0-93E6-C9452C1DA07D}" srcOrd="6" destOrd="0" presId="urn:microsoft.com/office/officeart/2005/8/layout/chevron2"/>
    <dgm:cxn modelId="{DC1B1A8F-BCCE-49F0-BEDC-155E74398DBC}" type="presParOf" srcId="{0466C9A6-3122-4AE0-93E6-C9452C1DA07D}" destId="{8CF06E57-CA27-457D-82DD-7BA70F2DA038}" srcOrd="0" destOrd="0" presId="urn:microsoft.com/office/officeart/2005/8/layout/chevron2"/>
    <dgm:cxn modelId="{E864FB85-9907-4DDD-AE7F-3FEE32029252}" type="presParOf" srcId="{0466C9A6-3122-4AE0-93E6-C9452C1DA07D}" destId="{6E432F8D-6C1C-4309-8C58-D58F9D746129}" srcOrd="1" destOrd="0" presId="urn:microsoft.com/office/officeart/2005/8/layout/chevron2"/>
    <dgm:cxn modelId="{1CB9A464-3459-43CB-9A6E-0DDBBD89518A}" type="presParOf" srcId="{7357CE14-2487-4D9B-AA52-09A7BEBD8B37}" destId="{DFAC3F12-F149-41F3-BC05-82CBF87F2CEA}" srcOrd="7" destOrd="0" presId="urn:microsoft.com/office/officeart/2005/8/layout/chevron2"/>
    <dgm:cxn modelId="{D916246A-4C6A-4233-81F8-51CD42502329}" type="presParOf" srcId="{7357CE14-2487-4D9B-AA52-09A7BEBD8B37}" destId="{6DC3C0CE-BA77-4EE2-9497-72F2594191E6}" srcOrd="8" destOrd="0" presId="urn:microsoft.com/office/officeart/2005/8/layout/chevron2"/>
    <dgm:cxn modelId="{9EC30F7A-2AAA-4725-9A2C-AEA6340FAD39}" type="presParOf" srcId="{6DC3C0CE-BA77-4EE2-9497-72F2594191E6}" destId="{4ECB8AF2-4C5A-4203-9EB0-5B383D9E3B13}" srcOrd="0" destOrd="0" presId="urn:microsoft.com/office/officeart/2005/8/layout/chevron2"/>
    <dgm:cxn modelId="{57209B88-FAA4-4A35-A827-20C103F7B2E7}" type="presParOf" srcId="{6DC3C0CE-BA77-4EE2-9497-72F2594191E6}" destId="{2F0FEB6D-E80B-48FA-BBE8-7804A23E68EE}" srcOrd="1" destOrd="0" presId="urn:microsoft.com/office/officeart/2005/8/layout/chevron2"/>
    <dgm:cxn modelId="{7AECBBE5-3EBF-4549-896D-106A3AE30DD0}" type="presParOf" srcId="{7357CE14-2487-4D9B-AA52-09A7BEBD8B37}" destId="{02B60A7B-59B0-4123-B370-5ADFD50455CC}" srcOrd="9" destOrd="0" presId="urn:microsoft.com/office/officeart/2005/8/layout/chevron2"/>
    <dgm:cxn modelId="{DC98E5E8-0BBA-47BE-86F9-EBDC5FDA86CE}" type="presParOf" srcId="{7357CE14-2487-4D9B-AA52-09A7BEBD8B37}" destId="{AE899E39-5AA9-461E-8219-B4F64FCA1EEE}" srcOrd="10" destOrd="0" presId="urn:microsoft.com/office/officeart/2005/8/layout/chevron2"/>
    <dgm:cxn modelId="{9D1E8078-B485-41F7-B122-FEE8461E8BFA}" type="presParOf" srcId="{AE899E39-5AA9-461E-8219-B4F64FCA1EEE}" destId="{897591B9-74FE-4431-82EB-324D678E9AB0}" srcOrd="0" destOrd="0" presId="urn:microsoft.com/office/officeart/2005/8/layout/chevron2"/>
    <dgm:cxn modelId="{92FB2CF3-1E53-45F8-934F-DE93259FDEC5}" type="presParOf" srcId="{AE899E39-5AA9-461E-8219-B4F64FCA1EEE}" destId="{F8FC37CF-FA45-4CA8-B238-A0D82678AF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A16E0-72DD-485A-9F3F-B4E4AD087A61}">
      <dsp:nvSpPr>
        <dsp:cNvPr id="0" name=""/>
        <dsp:cNvSpPr/>
      </dsp:nvSpPr>
      <dsp:spPr>
        <a:xfrm rot="5400000">
          <a:off x="-68501" y="70088"/>
          <a:ext cx="456679" cy="319675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none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9265</a:t>
          </a:r>
          <a:endParaRPr lang="ru-RU" sz="900" b="1" u="none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 rot="-5400000">
        <a:off x="2" y="161424"/>
        <a:ext cx="319675" cy="137004"/>
      </dsp:txXfrm>
    </dsp:sp>
    <dsp:sp modelId="{E8355C5D-C94D-48D8-BEB5-5DC80753ACAA}">
      <dsp:nvSpPr>
        <dsp:cNvPr id="0" name=""/>
        <dsp:cNvSpPr/>
      </dsp:nvSpPr>
      <dsp:spPr>
        <a:xfrm rot="5400000">
          <a:off x="2458985" y="-2130412"/>
          <a:ext cx="296841" cy="4575462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Опрацьовано резолюцій</a:t>
          </a:r>
          <a:r>
            <a:rPr lang="en-US" sz="15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(</a:t>
          </a:r>
          <a:r>
            <a:rPr lang="ru-RU" sz="1500" b="1" i="0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карток</a:t>
          </a:r>
          <a:r>
            <a:rPr lang="en-US" sz="15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)</a:t>
          </a:r>
          <a:r>
            <a:rPr lang="uk-UA" sz="15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в </a:t>
          </a:r>
          <a:r>
            <a:rPr lang="en-US" sz="15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Docs Vision</a:t>
          </a:r>
          <a:r>
            <a:rPr lang="uk-UA" sz="15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</a:t>
          </a:r>
          <a:endParaRPr lang="ru-RU" sz="1500" b="1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 rot="-5400000">
        <a:off x="319675" y="23389"/>
        <a:ext cx="4560971" cy="267859"/>
      </dsp:txXfrm>
    </dsp:sp>
    <dsp:sp modelId="{98386B8B-D0B2-4A6C-9154-65A07D304748}">
      <dsp:nvSpPr>
        <dsp:cNvPr id="0" name=""/>
        <dsp:cNvSpPr/>
      </dsp:nvSpPr>
      <dsp:spPr>
        <a:xfrm rot="5400000">
          <a:off x="-68501" y="429748"/>
          <a:ext cx="456679" cy="319675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66</a:t>
          </a:r>
          <a:endParaRPr lang="ru-RU" sz="14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2" y="521084"/>
        <a:ext cx="319675" cy="137004"/>
      </dsp:txXfrm>
    </dsp:sp>
    <dsp:sp modelId="{B14CB95D-A66F-4E81-BD15-0BFBBBF8EEE3}">
      <dsp:nvSpPr>
        <dsp:cNvPr id="0" name=""/>
        <dsp:cNvSpPr/>
      </dsp:nvSpPr>
      <dsp:spPr>
        <a:xfrm rot="5400000">
          <a:off x="2458907" y="-1767879"/>
          <a:ext cx="296997" cy="4575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Документи органів державної виконавчої влади;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19675" y="385851"/>
        <a:ext cx="4560964" cy="268001"/>
      </dsp:txXfrm>
    </dsp:sp>
    <dsp:sp modelId="{3B51669B-D016-48C8-80C9-0A17EEF8BB73}">
      <dsp:nvSpPr>
        <dsp:cNvPr id="0" name=""/>
        <dsp:cNvSpPr/>
      </dsp:nvSpPr>
      <dsp:spPr>
        <a:xfrm rot="5400000">
          <a:off x="-68501" y="825879"/>
          <a:ext cx="456679" cy="319675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174</a:t>
          </a:r>
          <a:endParaRPr lang="ru-RU" sz="12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2" y="917215"/>
        <a:ext cx="319675" cy="137004"/>
      </dsp:txXfrm>
    </dsp:sp>
    <dsp:sp modelId="{0515CCC8-9488-4A9D-BD20-58332138DC17}">
      <dsp:nvSpPr>
        <dsp:cNvPr id="0" name=""/>
        <dsp:cNvSpPr/>
      </dsp:nvSpPr>
      <dsp:spPr>
        <a:xfrm rot="5400000">
          <a:off x="2458985" y="-1396377"/>
          <a:ext cx="296841" cy="4575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Документи міської ради, виконавчого комітету, розпорядження, доручення міського голови;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19675" y="757424"/>
        <a:ext cx="4560971" cy="267859"/>
      </dsp:txXfrm>
    </dsp:sp>
    <dsp:sp modelId="{8CF06E57-CA27-457D-82DD-7BA70F2DA038}">
      <dsp:nvSpPr>
        <dsp:cNvPr id="0" name=""/>
        <dsp:cNvSpPr/>
      </dsp:nvSpPr>
      <dsp:spPr>
        <a:xfrm rot="5400000">
          <a:off x="-68501" y="1203774"/>
          <a:ext cx="456679" cy="319675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41</a:t>
          </a:r>
          <a:endParaRPr lang="ru-RU" sz="14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2" y="1295110"/>
        <a:ext cx="319675" cy="137004"/>
      </dsp:txXfrm>
    </dsp:sp>
    <dsp:sp modelId="{6E432F8D-6C1C-4309-8C58-D58F9D746129}">
      <dsp:nvSpPr>
        <dsp:cNvPr id="0" name=""/>
        <dsp:cNvSpPr/>
      </dsp:nvSpPr>
      <dsp:spPr>
        <a:xfrm rot="5400000">
          <a:off x="2458985" y="-1004037"/>
          <a:ext cx="296841" cy="4575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Запити, звернення народних депутатів України та депутатів місцевих рад;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19675" y="1149764"/>
        <a:ext cx="4560971" cy="267859"/>
      </dsp:txXfrm>
    </dsp:sp>
    <dsp:sp modelId="{4ECB8AF2-4C5A-4203-9EB0-5B383D9E3B13}">
      <dsp:nvSpPr>
        <dsp:cNvPr id="0" name=""/>
        <dsp:cNvSpPr/>
      </dsp:nvSpPr>
      <dsp:spPr>
        <a:xfrm rot="5400000">
          <a:off x="-68501" y="1581669"/>
          <a:ext cx="456679" cy="319675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3183</a:t>
          </a:r>
          <a:endParaRPr lang="ru-RU" sz="10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2" y="1673005"/>
        <a:ext cx="319675" cy="137004"/>
      </dsp:txXfrm>
    </dsp:sp>
    <dsp:sp modelId="{2F0FEB6D-E80B-48FA-BBE8-7804A23E68EE}">
      <dsp:nvSpPr>
        <dsp:cNvPr id="0" name=""/>
        <dsp:cNvSpPr/>
      </dsp:nvSpPr>
      <dsp:spPr>
        <a:xfrm rot="5400000">
          <a:off x="2458985" y="-626142"/>
          <a:ext cx="296841" cy="4575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 Листи підприємств,  організацій, установ;</a:t>
          </a:r>
          <a:endParaRPr lang="ru-RU" sz="12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19675" y="1527659"/>
        <a:ext cx="4560971" cy="267859"/>
      </dsp:txXfrm>
    </dsp:sp>
    <dsp:sp modelId="{98D22AA6-355A-4E58-A86A-C26BB46F1469}">
      <dsp:nvSpPr>
        <dsp:cNvPr id="0" name=""/>
        <dsp:cNvSpPr/>
      </dsp:nvSpPr>
      <dsp:spPr>
        <a:xfrm rot="5400000">
          <a:off x="-68501" y="1959565"/>
          <a:ext cx="456679" cy="319675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553</a:t>
          </a:r>
          <a:r>
            <a:rPr lang="uk-UA" sz="10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0</a:t>
          </a:r>
          <a:endParaRPr lang="ru-RU" sz="10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2" y="2050901"/>
        <a:ext cx="319675" cy="137004"/>
      </dsp:txXfrm>
    </dsp:sp>
    <dsp:sp modelId="{0E405530-5A6C-46C8-B274-12A7B5771CBD}">
      <dsp:nvSpPr>
        <dsp:cNvPr id="0" name=""/>
        <dsp:cNvSpPr/>
      </dsp:nvSpPr>
      <dsp:spPr>
        <a:xfrm rot="5400000">
          <a:off x="2458985" y="-248247"/>
          <a:ext cx="296841" cy="4575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Звернення громадян (в т.ч. «Гаряча лінія»);</a:t>
          </a:r>
          <a:endParaRPr lang="ru-RU" sz="12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19675" y="1905554"/>
        <a:ext cx="4560971" cy="267859"/>
      </dsp:txXfrm>
    </dsp:sp>
    <dsp:sp modelId="{67D17236-1E37-4CFC-B1E2-AED9186215F3}">
      <dsp:nvSpPr>
        <dsp:cNvPr id="0" name=""/>
        <dsp:cNvSpPr/>
      </dsp:nvSpPr>
      <dsp:spPr>
        <a:xfrm rot="5400000">
          <a:off x="-68501" y="2337460"/>
          <a:ext cx="456679" cy="319675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271</a:t>
          </a:r>
          <a:endParaRPr lang="ru-RU" sz="12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2" y="2428796"/>
        <a:ext cx="319675" cy="137004"/>
      </dsp:txXfrm>
    </dsp:sp>
    <dsp:sp modelId="{8801BABD-8D31-4BD5-93A9-FA113B6CF9D3}">
      <dsp:nvSpPr>
        <dsp:cNvPr id="0" name=""/>
        <dsp:cNvSpPr/>
      </dsp:nvSpPr>
      <dsp:spPr>
        <a:xfrm rot="5400000">
          <a:off x="2458985" y="138152"/>
          <a:ext cx="296841" cy="4575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 Підготовлено рішень міської ради та виконкому;</a:t>
          </a:r>
          <a:endParaRPr lang="ru-RU" sz="12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19675" y="2291954"/>
        <a:ext cx="4560971" cy="267859"/>
      </dsp:txXfrm>
    </dsp:sp>
    <dsp:sp modelId="{41D26413-F2A0-4930-B6FA-F34A4122A6DB}">
      <dsp:nvSpPr>
        <dsp:cNvPr id="0" name=""/>
        <dsp:cNvSpPr/>
      </dsp:nvSpPr>
      <dsp:spPr>
        <a:xfrm rot="5400000">
          <a:off x="-68501" y="2716942"/>
          <a:ext cx="456679" cy="319675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0</a:t>
          </a:r>
          <a:endParaRPr lang="ru-RU" sz="14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2" y="2808278"/>
        <a:ext cx="319675" cy="137004"/>
      </dsp:txXfrm>
    </dsp:sp>
    <dsp:sp modelId="{8F44377B-E019-42F9-95DE-354049AA233F}">
      <dsp:nvSpPr>
        <dsp:cNvPr id="0" name=""/>
        <dsp:cNvSpPr/>
      </dsp:nvSpPr>
      <dsp:spPr>
        <a:xfrm rot="5400000">
          <a:off x="2458985" y="511821"/>
          <a:ext cx="296841" cy="4575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 Порушень терміну виконання.</a:t>
          </a:r>
          <a:endParaRPr lang="ru-RU" sz="1200" b="1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19675" y="2665623"/>
        <a:ext cx="4560971" cy="267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2081F-972C-4FCC-9575-F10ADF0ADBB6}">
      <dsp:nvSpPr>
        <dsp:cNvPr id="0" name=""/>
        <dsp:cNvSpPr/>
      </dsp:nvSpPr>
      <dsp:spPr>
        <a:xfrm>
          <a:off x="582775" y="12403"/>
          <a:ext cx="6410461" cy="3796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Опрацьовано</a:t>
          </a:r>
          <a:r>
            <a:rPr lang="uk-UA" sz="12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uk-UA" sz="12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1497</a:t>
          </a:r>
          <a:r>
            <a:rPr lang="uk-UA" sz="12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звернень громадян та юридичних осіб.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593895" y="23523"/>
        <a:ext cx="5968686" cy="357429"/>
      </dsp:txXfrm>
    </dsp:sp>
    <dsp:sp modelId="{BAEA392E-07CA-4422-B26B-4BC21FDDFEE6}">
      <dsp:nvSpPr>
        <dsp:cNvPr id="0" name=""/>
        <dsp:cNvSpPr/>
      </dsp:nvSpPr>
      <dsp:spPr>
        <a:xfrm>
          <a:off x="582775" y="429625"/>
          <a:ext cx="6410461" cy="3796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itchFamily="34" charset="0"/>
            </a:rPr>
            <a:t>Проінвентаризовано земель відповідно до прийнятих міською радою рішень </a:t>
          </a:r>
          <a:r>
            <a:rPr lang="uk-UA" sz="1200" b="1" kern="1200" dirty="0" smtClean="0">
              <a:solidFill>
                <a:srgbClr val="C00000"/>
              </a:solidFill>
              <a:latin typeface="Trebuchet MS" pitchFamily="34" charset="0"/>
            </a:rPr>
            <a:t>358,81 га</a:t>
          </a:r>
          <a:endParaRPr lang="ru-RU" sz="12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593895" y="440745"/>
        <a:ext cx="5604560" cy="357429"/>
      </dsp:txXfrm>
    </dsp:sp>
    <dsp:sp modelId="{404B90D8-4868-42EA-BF9E-02E5BD0E6C6A}">
      <dsp:nvSpPr>
        <dsp:cNvPr id="0" name=""/>
        <dsp:cNvSpPr/>
      </dsp:nvSpPr>
      <dsp:spPr>
        <a:xfrm>
          <a:off x="582775" y="861673"/>
          <a:ext cx="6410461" cy="3796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Проведено інвентаризацію архівних матеріалів в кількості </a:t>
          </a:r>
          <a:r>
            <a:rPr lang="uk-UA" sz="12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17 995  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одиниць (землевпорядна документація).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593895" y="872793"/>
        <a:ext cx="5612573" cy="357429"/>
      </dsp:txXfrm>
    </dsp:sp>
    <dsp:sp modelId="{FA4A7696-C5DF-4B64-9C4B-2C21D271427A}">
      <dsp:nvSpPr>
        <dsp:cNvPr id="0" name=""/>
        <dsp:cNvSpPr/>
      </dsp:nvSpPr>
      <dsp:spPr>
        <a:xfrm>
          <a:off x="582775" y="1293721"/>
          <a:ext cx="6410461" cy="3796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Створено та наповнено бази даних рішень міської ради щодо земельних відносин, про затвердження проектів землеустрою та про передачу у власність земельних ділянок учасникам бойових дій АТО.</a:t>
          </a:r>
          <a:endParaRPr lang="ru-RU" sz="1000" kern="1200" dirty="0">
            <a:solidFill>
              <a:srgbClr val="0070C0"/>
            </a:solidFill>
          </a:endParaRPr>
        </a:p>
      </dsp:txBody>
      <dsp:txXfrm>
        <a:off x="593895" y="1304841"/>
        <a:ext cx="5604560" cy="357429"/>
      </dsp:txXfrm>
    </dsp:sp>
    <dsp:sp modelId="{5D4CB6E4-3B63-4DCB-8996-2F46F5427113}">
      <dsp:nvSpPr>
        <dsp:cNvPr id="0" name=""/>
        <dsp:cNvSpPr/>
      </dsp:nvSpPr>
      <dsp:spPr>
        <a:xfrm rot="16200000">
          <a:off x="217774" y="69586"/>
          <a:ext cx="246785" cy="246785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242762" y="100126"/>
        <a:ext cx="135731" cy="185706"/>
      </dsp:txXfrm>
    </dsp:sp>
    <dsp:sp modelId="{D7ADB65D-18D2-45C2-9D4A-B3B3C685D87D}">
      <dsp:nvSpPr>
        <dsp:cNvPr id="0" name=""/>
        <dsp:cNvSpPr/>
      </dsp:nvSpPr>
      <dsp:spPr>
        <a:xfrm rot="16200000">
          <a:off x="223951" y="535433"/>
          <a:ext cx="246785" cy="246785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248939" y="565973"/>
        <a:ext cx="135731" cy="185706"/>
      </dsp:txXfrm>
    </dsp:sp>
    <dsp:sp modelId="{6BF9F233-F5B5-401C-AEDC-D477FAFAE350}">
      <dsp:nvSpPr>
        <dsp:cNvPr id="0" name=""/>
        <dsp:cNvSpPr/>
      </dsp:nvSpPr>
      <dsp:spPr>
        <a:xfrm rot="16200000">
          <a:off x="200371" y="933683"/>
          <a:ext cx="246785" cy="246785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tx1"/>
            </a:solidFill>
          </a:endParaRPr>
        </a:p>
      </dsp:txBody>
      <dsp:txXfrm>
        <a:off x="225359" y="964223"/>
        <a:ext cx="135731" cy="1857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6B8B-D0B2-4A6C-9154-65A07D304748}">
      <dsp:nvSpPr>
        <dsp:cNvPr id="0" name=""/>
        <dsp:cNvSpPr/>
      </dsp:nvSpPr>
      <dsp:spPr>
        <a:xfrm rot="5400000">
          <a:off x="-80285" y="80285"/>
          <a:ext cx="535234" cy="37466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20</a:t>
          </a:r>
          <a:r>
            <a:rPr lang="en-US" sz="10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9</a:t>
          </a:r>
          <a:endParaRPr lang="ru-RU" sz="10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0" y="187332"/>
        <a:ext cx="374664" cy="160570"/>
      </dsp:txXfrm>
    </dsp:sp>
    <dsp:sp modelId="{B14CB95D-A66F-4E81-BD15-0BFBBBF8EEE3}">
      <dsp:nvSpPr>
        <dsp:cNvPr id="0" name=""/>
        <dsp:cNvSpPr/>
      </dsp:nvSpPr>
      <dsp:spPr>
        <a:xfrm rot="5400000">
          <a:off x="1948666" y="-1572208"/>
          <a:ext cx="347902" cy="349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учасникам АТО;</a:t>
          </a:r>
          <a:endParaRPr lang="ru-RU" sz="1200" b="1" kern="1200" dirty="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374664" y="18777"/>
        <a:ext cx="3478924" cy="313936"/>
      </dsp:txXfrm>
    </dsp:sp>
    <dsp:sp modelId="{3B51669B-D016-48C8-80C9-0A17EEF8BB73}">
      <dsp:nvSpPr>
        <dsp:cNvPr id="0" name=""/>
        <dsp:cNvSpPr/>
      </dsp:nvSpPr>
      <dsp:spPr>
        <a:xfrm rot="5400000">
          <a:off x="-80285" y="483654"/>
          <a:ext cx="535234" cy="374664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8</a:t>
          </a:r>
          <a:endParaRPr lang="ru-RU" sz="12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0" y="590701"/>
        <a:ext cx="374664" cy="160570"/>
      </dsp:txXfrm>
    </dsp:sp>
    <dsp:sp modelId="{0515CCC8-9488-4A9D-BD20-58332138DC17}">
      <dsp:nvSpPr>
        <dsp:cNvPr id="0" name=""/>
        <dsp:cNvSpPr/>
      </dsp:nvSpPr>
      <dsp:spPr>
        <a:xfrm rot="5400000">
          <a:off x="1948575" y="-1170541"/>
          <a:ext cx="348085" cy="349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сім’ям загиблих учасників АТО;</a:t>
          </a:r>
          <a:endParaRPr lang="ru-RU" sz="1200" b="1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374664" y="420362"/>
        <a:ext cx="3478915" cy="314101"/>
      </dsp:txXfrm>
    </dsp:sp>
    <dsp:sp modelId="{8CF06E57-CA27-457D-82DD-7BA70F2DA038}">
      <dsp:nvSpPr>
        <dsp:cNvPr id="0" name=""/>
        <dsp:cNvSpPr/>
      </dsp:nvSpPr>
      <dsp:spPr>
        <a:xfrm rot="5400000">
          <a:off x="-80285" y="885230"/>
          <a:ext cx="535234" cy="374664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</a:t>
          </a:r>
          <a:endParaRPr lang="ru-RU" sz="14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0" y="992277"/>
        <a:ext cx="374664" cy="160570"/>
      </dsp:txXfrm>
    </dsp:sp>
    <dsp:sp modelId="{6E432F8D-6C1C-4309-8C58-D58F9D746129}">
      <dsp:nvSpPr>
        <dsp:cNvPr id="0" name=""/>
        <dsp:cNvSpPr/>
      </dsp:nvSpPr>
      <dsp:spPr>
        <a:xfrm rot="5400000">
          <a:off x="1948666" y="-769056"/>
          <a:ext cx="347902" cy="349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передано в оренду сім’ям загиблих учасників АТО;</a:t>
          </a:r>
          <a:endParaRPr lang="ru-RU" sz="1200" b="1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374664" y="821929"/>
        <a:ext cx="3478924" cy="313936"/>
      </dsp:txXfrm>
    </dsp:sp>
    <dsp:sp modelId="{4ECB8AF2-4C5A-4203-9EB0-5B383D9E3B13}">
      <dsp:nvSpPr>
        <dsp:cNvPr id="0" name=""/>
        <dsp:cNvSpPr/>
      </dsp:nvSpPr>
      <dsp:spPr>
        <a:xfrm rot="5400000">
          <a:off x="-80285" y="1286806"/>
          <a:ext cx="535234" cy="374664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</a:t>
          </a:r>
          <a:endParaRPr lang="ru-RU" sz="10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0" y="1393853"/>
        <a:ext cx="374664" cy="160570"/>
      </dsp:txXfrm>
    </dsp:sp>
    <dsp:sp modelId="{2F0FEB6D-E80B-48FA-BBE8-7804A23E68EE}">
      <dsp:nvSpPr>
        <dsp:cNvPr id="0" name=""/>
        <dsp:cNvSpPr/>
      </dsp:nvSpPr>
      <dsp:spPr>
        <a:xfrm rot="5400000">
          <a:off x="1948666" y="-367480"/>
          <a:ext cx="347902" cy="349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передано в оренду учасникам АТО;</a:t>
          </a:r>
          <a:endParaRPr lang="ru-RU" sz="1200" b="1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374664" y="1223505"/>
        <a:ext cx="3478924" cy="313936"/>
      </dsp:txXfrm>
    </dsp:sp>
    <dsp:sp modelId="{98D22AA6-355A-4E58-A86A-C26BB46F1469}">
      <dsp:nvSpPr>
        <dsp:cNvPr id="0" name=""/>
        <dsp:cNvSpPr/>
      </dsp:nvSpPr>
      <dsp:spPr>
        <a:xfrm rot="5400000">
          <a:off x="-80285" y="1688382"/>
          <a:ext cx="535234" cy="37466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1</a:t>
          </a:r>
          <a:endParaRPr lang="ru-RU" sz="12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0" y="1795429"/>
        <a:ext cx="374664" cy="160570"/>
      </dsp:txXfrm>
    </dsp:sp>
    <dsp:sp modelId="{0E405530-5A6C-46C8-B274-12A7B5771CBD}">
      <dsp:nvSpPr>
        <dsp:cNvPr id="0" name=""/>
        <dsp:cNvSpPr/>
      </dsp:nvSpPr>
      <dsp:spPr>
        <a:xfrm rot="5400000">
          <a:off x="1948666" y="34095"/>
          <a:ext cx="347902" cy="349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Земельні ділянки особам з інвалідністю;</a:t>
          </a:r>
          <a:endParaRPr lang="ru-RU" sz="1200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374664" y="1625081"/>
        <a:ext cx="3478924" cy="3139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6B8B-D0B2-4A6C-9154-65A07D304748}">
      <dsp:nvSpPr>
        <dsp:cNvPr id="0" name=""/>
        <dsp:cNvSpPr/>
      </dsp:nvSpPr>
      <dsp:spPr>
        <a:xfrm rot="5400000">
          <a:off x="-96747" y="96747"/>
          <a:ext cx="644982" cy="451487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2</a:t>
          </a:r>
          <a:endParaRPr lang="ru-RU" sz="12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1" y="225744"/>
        <a:ext cx="451487" cy="193495"/>
      </dsp:txXfrm>
    </dsp:sp>
    <dsp:sp modelId="{B14CB95D-A66F-4E81-BD15-0BFBBBF8EEE3}">
      <dsp:nvSpPr>
        <dsp:cNvPr id="0" name=""/>
        <dsp:cNvSpPr/>
      </dsp:nvSpPr>
      <dsp:spPr>
        <a:xfrm rot="5400000">
          <a:off x="1804500" y="-1356865"/>
          <a:ext cx="419238" cy="3132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багатодітним родинам;;</a:t>
          </a:r>
          <a:endParaRPr lang="ru-RU" sz="1200" b="1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447634" y="20467"/>
        <a:ext cx="3112504" cy="378306"/>
      </dsp:txXfrm>
    </dsp:sp>
    <dsp:sp modelId="{3B51669B-D016-48C8-80C9-0A17EEF8BB73}">
      <dsp:nvSpPr>
        <dsp:cNvPr id="0" name=""/>
        <dsp:cNvSpPr/>
      </dsp:nvSpPr>
      <dsp:spPr>
        <a:xfrm rot="5400000">
          <a:off x="-96747" y="578872"/>
          <a:ext cx="644982" cy="451487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5</a:t>
          </a:r>
          <a:endParaRPr lang="ru-RU" sz="12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1" y="707869"/>
        <a:ext cx="451487" cy="193495"/>
      </dsp:txXfrm>
    </dsp:sp>
    <dsp:sp modelId="{0515CCC8-9488-4A9D-BD20-58332138DC17}">
      <dsp:nvSpPr>
        <dsp:cNvPr id="0" name=""/>
        <dsp:cNvSpPr/>
      </dsp:nvSpPr>
      <dsp:spPr>
        <a:xfrm rot="5400000">
          <a:off x="1808353" y="-874740"/>
          <a:ext cx="419238" cy="3132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ліквідаторам катастрофи на ЧАЕС;</a:t>
          </a:r>
          <a:endParaRPr lang="ru-RU" sz="1200" b="1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451487" y="502592"/>
        <a:ext cx="3112504" cy="378306"/>
      </dsp:txXfrm>
    </dsp:sp>
    <dsp:sp modelId="{8CF06E57-CA27-457D-82DD-7BA70F2DA038}">
      <dsp:nvSpPr>
        <dsp:cNvPr id="0" name=""/>
        <dsp:cNvSpPr/>
      </dsp:nvSpPr>
      <dsp:spPr>
        <a:xfrm rot="5400000">
          <a:off x="-96747" y="1058447"/>
          <a:ext cx="644982" cy="451487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4</a:t>
          </a:r>
          <a:endParaRPr lang="ru-RU" sz="14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1" y="1187444"/>
        <a:ext cx="451487" cy="193495"/>
      </dsp:txXfrm>
    </dsp:sp>
    <dsp:sp modelId="{6E432F8D-6C1C-4309-8C58-D58F9D746129}">
      <dsp:nvSpPr>
        <dsp:cNvPr id="0" name=""/>
        <dsp:cNvSpPr/>
      </dsp:nvSpPr>
      <dsp:spPr>
        <a:xfrm rot="5400000">
          <a:off x="1808243" y="-395055"/>
          <a:ext cx="419459" cy="3132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учасникам бойових дій (інші);</a:t>
          </a:r>
          <a:endParaRPr lang="ru-RU" sz="1200" b="1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451488" y="982176"/>
        <a:ext cx="3112494" cy="378507"/>
      </dsp:txXfrm>
    </dsp:sp>
    <dsp:sp modelId="{4ECB8AF2-4C5A-4203-9EB0-5B383D9E3B13}">
      <dsp:nvSpPr>
        <dsp:cNvPr id="0" name=""/>
        <dsp:cNvSpPr/>
      </dsp:nvSpPr>
      <dsp:spPr>
        <a:xfrm rot="5400000">
          <a:off x="-96747" y="1538022"/>
          <a:ext cx="644982" cy="451487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rPr>
            <a:t>1</a:t>
          </a:r>
          <a:endParaRPr lang="ru-RU" sz="1200" b="1" kern="1200">
            <a:solidFill>
              <a:schemeClr val="tx2">
                <a:lumMod val="60000"/>
                <a:lumOff val="40000"/>
              </a:schemeClr>
            </a:solidFill>
            <a:latin typeface="Trebuchet MS" panose="020B0603020202020204" pitchFamily="34" charset="0"/>
          </a:endParaRPr>
        </a:p>
      </dsp:txBody>
      <dsp:txXfrm rot="-5400000">
        <a:off x="1" y="1667019"/>
        <a:ext cx="451487" cy="193495"/>
      </dsp:txXfrm>
    </dsp:sp>
    <dsp:sp modelId="{2F0FEB6D-E80B-48FA-BBE8-7804A23E68EE}">
      <dsp:nvSpPr>
        <dsp:cNvPr id="0" name=""/>
        <dsp:cNvSpPr/>
      </dsp:nvSpPr>
      <dsp:spPr>
        <a:xfrm rot="5400000">
          <a:off x="1808353" y="84409"/>
          <a:ext cx="419238" cy="3132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smtClean="0">
              <a:solidFill>
                <a:schemeClr val="accent1"/>
              </a:solidFill>
              <a:latin typeface="Trebuchet MS" panose="020B0603020202020204" pitchFamily="34" charset="0"/>
            </a:rPr>
            <a:t> Земельні ділянки ветеранам ВВ, особам з інвалідністю;</a:t>
          </a:r>
          <a:endParaRPr lang="ru-RU" sz="1200" b="1" kern="1200">
            <a:solidFill>
              <a:schemeClr val="accent1"/>
            </a:solidFill>
            <a:latin typeface="Trebuchet MS" panose="020B0603020202020204" pitchFamily="34" charset="0"/>
          </a:endParaRPr>
        </a:p>
      </dsp:txBody>
      <dsp:txXfrm rot="-5400000">
        <a:off x="451487" y="1461741"/>
        <a:ext cx="3112504" cy="3783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A16E0-72DD-485A-9F3F-B4E4AD087A61}">
      <dsp:nvSpPr>
        <dsp:cNvPr id="0" name=""/>
        <dsp:cNvSpPr/>
      </dsp:nvSpPr>
      <dsp:spPr>
        <a:xfrm rot="5400000">
          <a:off x="-75832" y="85772"/>
          <a:ext cx="505548" cy="353883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u="none" kern="1200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703</a:t>
          </a:r>
          <a:endParaRPr lang="ru-RU" sz="1200" b="1" u="none" kern="1200" dirty="0">
            <a:solidFill>
              <a:srgbClr val="0070C0"/>
            </a:solidFill>
            <a:effectLst/>
            <a:latin typeface="Trebuchet MS" panose="020B0603020202020204" pitchFamily="34" charset="0"/>
          </a:endParaRPr>
        </a:p>
      </dsp:txBody>
      <dsp:txXfrm rot="-5400000">
        <a:off x="1" y="186882"/>
        <a:ext cx="353883" cy="151665"/>
      </dsp:txXfrm>
    </dsp:sp>
    <dsp:sp modelId="{E8355C5D-C94D-48D8-BEB5-5DC80753ACAA}">
      <dsp:nvSpPr>
        <dsp:cNvPr id="0" name=""/>
        <dsp:cNvSpPr/>
      </dsp:nvSpPr>
      <dsp:spPr>
        <a:xfrm rot="5400000">
          <a:off x="2287843" y="-1924019"/>
          <a:ext cx="328779" cy="4196699"/>
        </a:xfrm>
        <a:prstGeom prst="round2Same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Учасники бойових дій (</a:t>
          </a:r>
          <a:r>
            <a:rPr lang="uk-UA" sz="1000" b="1" kern="1200" dirty="0" smtClean="0">
              <a:solidFill>
                <a:srgbClr val="C00000"/>
              </a:solidFill>
              <a:effectLst/>
              <a:latin typeface="Trebuchet MS" panose="020B0603020202020204" pitchFamily="34" charset="0"/>
            </a:rPr>
            <a:t>680</a:t>
          </a:r>
          <a:r>
            <a:rPr lang="uk-UA" sz="1000" b="1" kern="1200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 - учасники АТО в </a:t>
          </a:r>
          <a:r>
            <a:rPr lang="uk-UA" sz="1000" b="1" kern="1200" dirty="0" err="1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т.ч</a:t>
          </a:r>
          <a:r>
            <a:rPr lang="uk-UA" sz="1000" b="1" kern="1200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. </a:t>
          </a:r>
          <a:r>
            <a:rPr lang="uk-UA" sz="1000" b="1" kern="1200" dirty="0" smtClean="0">
              <a:solidFill>
                <a:srgbClr val="C00000"/>
              </a:solidFill>
              <a:effectLst/>
              <a:latin typeface="Trebuchet MS" panose="020B0603020202020204" pitchFamily="34" charset="0"/>
            </a:rPr>
            <a:t>6</a:t>
          </a:r>
          <a:r>
            <a:rPr lang="uk-UA" sz="1000" b="1" kern="1200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 – внутрішньо переміщені особи; </a:t>
          </a:r>
          <a:r>
            <a:rPr lang="uk-UA" sz="1000" b="1" kern="1200" dirty="0" smtClean="0">
              <a:solidFill>
                <a:srgbClr val="C00000"/>
              </a:solidFill>
              <a:effectLst/>
              <a:latin typeface="Trebuchet MS" panose="020B0603020202020204" pitchFamily="34" charset="0"/>
            </a:rPr>
            <a:t>23</a:t>
          </a:r>
          <a:r>
            <a:rPr lang="uk-UA" sz="1000" b="1" kern="1200" dirty="0" smtClean="0">
              <a:solidFill>
                <a:srgbClr val="0070C0"/>
              </a:solidFill>
              <a:effectLst/>
              <a:latin typeface="Trebuchet MS" panose="020B0603020202020204" pitchFamily="34" charset="0"/>
            </a:rPr>
            <a:t> - афганці та ін.);</a:t>
          </a:r>
          <a:endParaRPr lang="ru-RU" sz="1000" b="1" i="0" kern="1200" dirty="0">
            <a:solidFill>
              <a:srgbClr val="0070C0"/>
            </a:solidFill>
            <a:effectLst/>
            <a:latin typeface="Trebuchet MS" panose="020B0603020202020204" pitchFamily="34" charset="0"/>
          </a:endParaRPr>
        </a:p>
      </dsp:txBody>
      <dsp:txXfrm rot="-5400000">
        <a:off x="353883" y="25991"/>
        <a:ext cx="4180649" cy="296679"/>
      </dsp:txXfrm>
    </dsp:sp>
    <dsp:sp modelId="{98386B8B-D0B2-4A6C-9154-65A07D304748}">
      <dsp:nvSpPr>
        <dsp:cNvPr id="0" name=""/>
        <dsp:cNvSpPr/>
      </dsp:nvSpPr>
      <dsp:spPr>
        <a:xfrm rot="5400000">
          <a:off x="-75832" y="505154"/>
          <a:ext cx="505548" cy="353883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20</a:t>
          </a:r>
          <a:endParaRPr lang="ru-RU" sz="14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606264"/>
        <a:ext cx="353883" cy="151665"/>
      </dsp:txXfrm>
    </dsp:sp>
    <dsp:sp modelId="{B14CB95D-A66F-4E81-BD15-0BFBBBF8EEE3}">
      <dsp:nvSpPr>
        <dsp:cNvPr id="0" name=""/>
        <dsp:cNvSpPr/>
      </dsp:nvSpPr>
      <dsp:spPr>
        <a:xfrm rot="5400000">
          <a:off x="2287930" y="-1484537"/>
          <a:ext cx="328606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Військовослужбовці;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465550"/>
        <a:ext cx="4180658" cy="296524"/>
      </dsp:txXfrm>
    </dsp:sp>
    <dsp:sp modelId="{3B51669B-D016-48C8-80C9-0A17EEF8BB73}">
      <dsp:nvSpPr>
        <dsp:cNvPr id="0" name=""/>
        <dsp:cNvSpPr/>
      </dsp:nvSpPr>
      <dsp:spPr>
        <a:xfrm rot="5400000">
          <a:off x="-75832" y="964909"/>
          <a:ext cx="505548" cy="353883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7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1066019"/>
        <a:ext cx="353883" cy="151665"/>
      </dsp:txXfrm>
    </dsp:sp>
    <dsp:sp modelId="{0515CCC8-9488-4A9D-BD20-58332138DC17}">
      <dsp:nvSpPr>
        <dsp:cNvPr id="0" name=""/>
        <dsp:cNvSpPr/>
      </dsp:nvSpPr>
      <dsp:spPr>
        <a:xfrm rot="5400000">
          <a:off x="2287930" y="-1044968"/>
          <a:ext cx="328606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Сім'ї загиблих (в </a:t>
          </a:r>
          <a:r>
            <a:rPr lang="uk-UA" sz="1200" b="1" kern="1200" dirty="0" err="1" smtClean="0">
              <a:solidFill>
                <a:srgbClr val="0070C0"/>
              </a:solidFill>
              <a:latin typeface="Trebuchet MS" panose="020B0603020202020204" pitchFamily="34" charset="0"/>
            </a:rPr>
            <a:t>т.ч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. </a:t>
          </a:r>
          <a:r>
            <a:rPr lang="uk-UA" sz="12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1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- внутрішньо переміщена особа);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905119"/>
        <a:ext cx="4180658" cy="296524"/>
      </dsp:txXfrm>
    </dsp:sp>
    <dsp:sp modelId="{8CF06E57-CA27-457D-82DD-7BA70F2DA038}">
      <dsp:nvSpPr>
        <dsp:cNvPr id="0" name=""/>
        <dsp:cNvSpPr/>
      </dsp:nvSpPr>
      <dsp:spPr>
        <a:xfrm rot="5400000">
          <a:off x="-75832" y="1404477"/>
          <a:ext cx="505548" cy="35388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25</a:t>
          </a:r>
          <a:endParaRPr lang="ru-RU" sz="14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1505587"/>
        <a:ext cx="353883" cy="151665"/>
      </dsp:txXfrm>
    </dsp:sp>
    <dsp:sp modelId="{6E432F8D-6C1C-4309-8C58-D58F9D746129}">
      <dsp:nvSpPr>
        <dsp:cNvPr id="0" name=""/>
        <dsp:cNvSpPr/>
      </dsp:nvSpPr>
      <dsp:spPr>
        <a:xfrm rot="5400000">
          <a:off x="2287930" y="-605400"/>
          <a:ext cx="328606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Громадяни, що мають статус «Багатодітні» (в </a:t>
          </a:r>
          <a:r>
            <a:rPr lang="uk-UA" sz="1200" b="1" kern="1200" dirty="0" err="1" smtClean="0">
              <a:solidFill>
                <a:srgbClr val="0070C0"/>
              </a:solidFill>
              <a:latin typeface="Trebuchet MS" panose="020B0603020202020204" pitchFamily="34" charset="0"/>
            </a:rPr>
            <a:t>т.ч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. </a:t>
          </a:r>
          <a:r>
            <a:rPr lang="uk-UA" sz="12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1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- внутрішньо переміщена особа);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1344687"/>
        <a:ext cx="4180658" cy="296524"/>
      </dsp:txXfrm>
    </dsp:sp>
    <dsp:sp modelId="{4ECB8AF2-4C5A-4203-9EB0-5B383D9E3B13}">
      <dsp:nvSpPr>
        <dsp:cNvPr id="0" name=""/>
        <dsp:cNvSpPr/>
      </dsp:nvSpPr>
      <dsp:spPr>
        <a:xfrm rot="5400000">
          <a:off x="-75832" y="1844046"/>
          <a:ext cx="505548" cy="353883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18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1945156"/>
        <a:ext cx="353883" cy="151665"/>
      </dsp:txXfrm>
    </dsp:sp>
    <dsp:sp modelId="{2F0FEB6D-E80B-48FA-BBE8-7804A23E68EE}">
      <dsp:nvSpPr>
        <dsp:cNvPr id="0" name=""/>
        <dsp:cNvSpPr/>
      </dsp:nvSpPr>
      <dsp:spPr>
        <a:xfrm rot="5400000">
          <a:off x="2287930" y="-165832"/>
          <a:ext cx="328606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Громадяни, що мають статус «Особа з інвалідністю»;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1784255"/>
        <a:ext cx="4180658" cy="296524"/>
      </dsp:txXfrm>
    </dsp:sp>
    <dsp:sp modelId="{98D22AA6-355A-4E58-A86A-C26BB46F1469}">
      <dsp:nvSpPr>
        <dsp:cNvPr id="0" name=""/>
        <dsp:cNvSpPr/>
      </dsp:nvSpPr>
      <dsp:spPr>
        <a:xfrm rot="5400000">
          <a:off x="-75832" y="2283614"/>
          <a:ext cx="505548" cy="353883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15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2384724"/>
        <a:ext cx="353883" cy="151665"/>
      </dsp:txXfrm>
    </dsp:sp>
    <dsp:sp modelId="{0E405530-5A6C-46C8-B274-12A7B5771CBD}">
      <dsp:nvSpPr>
        <dsp:cNvPr id="0" name=""/>
        <dsp:cNvSpPr/>
      </dsp:nvSpPr>
      <dsp:spPr>
        <a:xfrm rot="5400000">
          <a:off x="2287930" y="273736"/>
          <a:ext cx="328606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Громадяни, що мають статус учасників постраждалих в наслідок Чорнобильської катастрофи;</a:t>
          </a:r>
          <a:endParaRPr lang="ru-RU" sz="1100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2223824"/>
        <a:ext cx="4180658" cy="296524"/>
      </dsp:txXfrm>
    </dsp:sp>
    <dsp:sp modelId="{67D17236-1E37-4CFC-B1E2-AED9186215F3}">
      <dsp:nvSpPr>
        <dsp:cNvPr id="0" name=""/>
        <dsp:cNvSpPr/>
      </dsp:nvSpPr>
      <dsp:spPr>
        <a:xfrm rot="5400000">
          <a:off x="-75832" y="2723182"/>
          <a:ext cx="505548" cy="353883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6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2824292"/>
        <a:ext cx="353883" cy="151665"/>
      </dsp:txXfrm>
    </dsp:sp>
    <dsp:sp modelId="{8801BABD-8D31-4BD5-93A9-FA113B6CF9D3}">
      <dsp:nvSpPr>
        <dsp:cNvPr id="0" name=""/>
        <dsp:cNvSpPr/>
      </dsp:nvSpPr>
      <dsp:spPr>
        <a:xfrm rot="5400000">
          <a:off x="2287930" y="744636"/>
          <a:ext cx="328606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Громадяни, що мають статус «Діти Війни»;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2694724"/>
        <a:ext cx="4180658" cy="296524"/>
      </dsp:txXfrm>
    </dsp:sp>
    <dsp:sp modelId="{41D26413-F2A0-4930-B6FA-F34A4122A6DB}">
      <dsp:nvSpPr>
        <dsp:cNvPr id="0" name=""/>
        <dsp:cNvSpPr/>
      </dsp:nvSpPr>
      <dsp:spPr>
        <a:xfrm rot="5400000">
          <a:off x="-75832" y="3183084"/>
          <a:ext cx="505548" cy="353883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4</a:t>
          </a:r>
          <a:endParaRPr lang="ru-RU" sz="14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3284194"/>
        <a:ext cx="353883" cy="151665"/>
      </dsp:txXfrm>
    </dsp:sp>
    <dsp:sp modelId="{8F44377B-E019-42F9-95DE-354049AA233F}">
      <dsp:nvSpPr>
        <dsp:cNvPr id="0" name=""/>
        <dsp:cNvSpPr/>
      </dsp:nvSpPr>
      <dsp:spPr>
        <a:xfrm rot="5400000">
          <a:off x="2287930" y="1227831"/>
          <a:ext cx="328606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Громадяни, що мають статус «Ветерани праці»;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3177919"/>
        <a:ext cx="4180658" cy="296524"/>
      </dsp:txXfrm>
    </dsp:sp>
    <dsp:sp modelId="{DB4B5A52-EC5A-45EF-AAB6-E89FFBCC2B46}">
      <dsp:nvSpPr>
        <dsp:cNvPr id="0" name=""/>
        <dsp:cNvSpPr/>
      </dsp:nvSpPr>
      <dsp:spPr>
        <a:xfrm rot="5400000">
          <a:off x="-75832" y="3674739"/>
          <a:ext cx="505548" cy="353883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122</a:t>
          </a:r>
          <a:endParaRPr lang="ru-RU" sz="12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1" y="3775849"/>
        <a:ext cx="353883" cy="151665"/>
      </dsp:txXfrm>
    </dsp:sp>
    <dsp:sp modelId="{4B0F2A47-6A3B-44AA-B830-E1C622442022}">
      <dsp:nvSpPr>
        <dsp:cNvPr id="0" name=""/>
        <dsp:cNvSpPr/>
      </dsp:nvSpPr>
      <dsp:spPr>
        <a:xfrm rot="5400000">
          <a:off x="2225450" y="1729878"/>
          <a:ext cx="453565" cy="419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</a:t>
          </a:r>
          <a:r>
            <a:rPr lang="uk-UA" sz="10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Громадяни, що перебувають в загальному списку та  не відносяться до пільгових категорій  (в </a:t>
          </a:r>
          <a:r>
            <a:rPr lang="uk-UA" sz="1000" b="1" kern="1200" dirty="0" err="1" smtClean="0">
              <a:solidFill>
                <a:srgbClr val="0070C0"/>
              </a:solidFill>
              <a:latin typeface="Trebuchet MS" panose="020B0603020202020204" pitchFamily="34" charset="0"/>
            </a:rPr>
            <a:t>т.ч</a:t>
          </a:r>
          <a:r>
            <a:rPr lang="uk-UA" sz="10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. </a:t>
          </a:r>
          <a:r>
            <a:rPr lang="uk-UA" sz="10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45</a:t>
          </a:r>
          <a:r>
            <a:rPr lang="uk-UA" sz="10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 - внутрішньо переміщених осіб).</a:t>
          </a:r>
          <a:endParaRPr lang="ru-RU" sz="1000" b="1" kern="1200" dirty="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 rot="-5400000">
        <a:off x="353884" y="3623586"/>
        <a:ext cx="4174558" cy="409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E4D9C-4483-46E5-8BA9-84D2A5A7BCF0}">
      <dsp:nvSpPr>
        <dsp:cNvPr id="0" name=""/>
        <dsp:cNvSpPr/>
      </dsp:nvSpPr>
      <dsp:spPr>
        <a:xfrm rot="5400000">
          <a:off x="-78068" y="133541"/>
          <a:ext cx="537826" cy="381688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1</a:t>
          </a:r>
          <a:r>
            <a:rPr lang="en-US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02</a:t>
          </a:r>
          <a:endParaRPr lang="ru-RU" sz="12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 rot="-5400000">
        <a:off x="1" y="246316"/>
        <a:ext cx="381688" cy="156138"/>
      </dsp:txXfrm>
    </dsp:sp>
    <dsp:sp modelId="{CE370BD7-0FA4-4D6B-807F-844C853A7D4A}">
      <dsp:nvSpPr>
        <dsp:cNvPr id="0" name=""/>
        <dsp:cNvSpPr/>
      </dsp:nvSpPr>
      <dsp:spPr>
        <a:xfrm rot="5400000">
          <a:off x="2465985" y="-2019278"/>
          <a:ext cx="359519" cy="449414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Рішення  сесії підготовлені департаментом  із 498 прийнятих міською радою</a:t>
          </a:r>
          <a:endParaRPr lang="ru-RU" sz="11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 rot="-5400000">
        <a:off x="398673" y="65584"/>
        <a:ext cx="4476594" cy="324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5F198-BFCB-4ACA-B409-06CA1BC1C18B}">
      <dsp:nvSpPr>
        <dsp:cNvPr id="0" name=""/>
        <dsp:cNvSpPr/>
      </dsp:nvSpPr>
      <dsp:spPr>
        <a:xfrm>
          <a:off x="9826" y="477685"/>
          <a:ext cx="3388387" cy="493478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254000" bIns="783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107,21 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млн.грн</a:t>
          </a:r>
          <a:endParaRPr lang="ru-RU" sz="1200" kern="1200" dirty="0"/>
        </a:p>
      </dsp:txBody>
      <dsp:txXfrm>
        <a:off x="9826" y="601055"/>
        <a:ext cx="3265018" cy="246739"/>
      </dsp:txXfrm>
    </dsp:sp>
    <dsp:sp modelId="{EF532068-3828-48F8-9E50-A8AD979E27F9}">
      <dsp:nvSpPr>
        <dsp:cNvPr id="0" name=""/>
        <dsp:cNvSpPr/>
      </dsp:nvSpPr>
      <dsp:spPr>
        <a:xfrm>
          <a:off x="10676" y="852044"/>
          <a:ext cx="1041922" cy="716321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від земельного податку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10676" y="852044"/>
        <a:ext cx="1041922" cy="716321"/>
      </dsp:txXfrm>
    </dsp:sp>
    <dsp:sp modelId="{3778F72C-06FB-42FA-B24B-0DAFF7AFDA5B}">
      <dsp:nvSpPr>
        <dsp:cNvPr id="0" name=""/>
        <dsp:cNvSpPr/>
      </dsp:nvSpPr>
      <dsp:spPr>
        <a:xfrm>
          <a:off x="1053449" y="642178"/>
          <a:ext cx="2344764" cy="493478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254000" bIns="783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102,06</a:t>
          </a:r>
          <a:r>
            <a:rPr lang="uk-UA" sz="12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 </a:t>
          </a:r>
          <a:r>
            <a:rPr lang="uk-UA" sz="1200" b="1" kern="1200" dirty="0" smtClean="0">
              <a:solidFill>
                <a:srgbClr val="0070C0"/>
              </a:solidFill>
              <a:latin typeface="Trebuchet MS" panose="020B0603020202020204" pitchFamily="34" charset="0"/>
            </a:rPr>
            <a:t>млн.грн.</a:t>
          </a:r>
          <a:endParaRPr lang="ru-RU" sz="1200" kern="1200" dirty="0"/>
        </a:p>
      </dsp:txBody>
      <dsp:txXfrm>
        <a:off x="1053449" y="765548"/>
        <a:ext cx="2221395" cy="246739"/>
      </dsp:txXfrm>
    </dsp:sp>
    <dsp:sp modelId="{56C1C0D7-897F-43E7-B8F8-0A630564632F}">
      <dsp:nvSpPr>
        <dsp:cNvPr id="0" name=""/>
        <dsp:cNvSpPr/>
      </dsp:nvSpPr>
      <dsp:spPr>
        <a:xfrm>
          <a:off x="1054300" y="1007996"/>
          <a:ext cx="1041922" cy="781448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від оренди земельних ділянок </a:t>
          </a:r>
          <a:endParaRPr lang="ru-RU" sz="1200" kern="1200"/>
        </a:p>
      </dsp:txBody>
      <dsp:txXfrm>
        <a:off x="1054300" y="1007996"/>
        <a:ext cx="1041922" cy="781448"/>
      </dsp:txXfrm>
    </dsp:sp>
    <dsp:sp modelId="{0E507302-71F0-46FE-82E8-8CDAF4AD00ED}">
      <dsp:nvSpPr>
        <dsp:cNvPr id="0" name=""/>
        <dsp:cNvSpPr/>
      </dsp:nvSpPr>
      <dsp:spPr>
        <a:xfrm>
          <a:off x="2093833" y="828670"/>
          <a:ext cx="1301140" cy="60421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254000" bIns="783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42,62 </a:t>
          </a:r>
          <a:r>
            <a:rPr lang="uk-UA" sz="1100" b="1" kern="1200" dirty="0" smtClean="0">
              <a:solidFill>
                <a:schemeClr val="accent1"/>
              </a:solidFill>
              <a:latin typeface="Trebuchet MS" panose="020B0603020202020204" pitchFamily="34" charset="0"/>
            </a:rPr>
            <a:t>млн.грн.</a:t>
          </a:r>
          <a:r>
            <a:rPr lang="uk-UA" sz="11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      </a:t>
          </a:r>
          <a:endParaRPr lang="ru-RU" sz="1100" kern="1200" dirty="0"/>
        </a:p>
      </dsp:txBody>
      <dsp:txXfrm>
        <a:off x="2093833" y="979724"/>
        <a:ext cx="1150087" cy="302107"/>
      </dsp:txXfrm>
    </dsp:sp>
    <dsp:sp modelId="{692780E4-EBB0-4C7A-A4C7-B07C19F2A685}">
      <dsp:nvSpPr>
        <dsp:cNvPr id="0" name=""/>
        <dsp:cNvSpPr/>
      </dsp:nvSpPr>
      <dsp:spPr>
        <a:xfrm>
          <a:off x="2087998" y="1295998"/>
          <a:ext cx="1008004" cy="661587"/>
        </a:xfrm>
        <a:prstGeom prst="rect">
          <a:avLst/>
        </a:pr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rgbClr val="0070C0"/>
              </a:solidFill>
              <a:latin typeface="Trebuchet MS" panose="020B0603020202020204" pitchFamily="34" charset="0"/>
            </a:rPr>
            <a:t>від продажу земельних ділянок </a:t>
          </a:r>
          <a:endParaRPr lang="ru-RU" sz="1200" kern="1200"/>
        </a:p>
      </dsp:txBody>
      <dsp:txXfrm>
        <a:off x="2087998" y="1295998"/>
        <a:ext cx="1008004" cy="661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DC00-D11C-44AA-962F-C8D6467CE298}">
      <dsp:nvSpPr>
        <dsp:cNvPr id="0" name=""/>
        <dsp:cNvSpPr/>
      </dsp:nvSpPr>
      <dsp:spPr>
        <a:xfrm rot="5400000">
          <a:off x="-62681" y="63795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96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47370"/>
        <a:ext cx="292514" cy="125363"/>
      </dsp:txXfrm>
    </dsp:sp>
    <dsp:sp modelId="{D1DD4A5A-1F8C-4D2B-B4F9-4F338459FAB8}">
      <dsp:nvSpPr>
        <dsp:cNvPr id="0" name=""/>
        <dsp:cNvSpPr/>
      </dsp:nvSpPr>
      <dsp:spPr>
        <a:xfrm rot="5400000">
          <a:off x="1954351" y="-1660723"/>
          <a:ext cx="271763" cy="3595437"/>
        </a:xfrm>
        <a:prstGeom prst="round2Same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Поновлення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оренди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4" y="14380"/>
        <a:ext cx="3582171" cy="245231"/>
      </dsp:txXfrm>
    </dsp:sp>
    <dsp:sp modelId="{98386B8B-D0B2-4A6C-9154-65A07D304748}">
      <dsp:nvSpPr>
        <dsp:cNvPr id="0" name=""/>
        <dsp:cNvSpPr/>
      </dsp:nvSpPr>
      <dsp:spPr>
        <a:xfrm rot="5400000">
          <a:off x="-62681" y="365652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26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449227"/>
        <a:ext cx="292514" cy="125363"/>
      </dsp:txXfrm>
    </dsp:sp>
    <dsp:sp modelId="{B14CB95D-A66F-4E81-BD15-0BFBBBF8EEE3}">
      <dsp:nvSpPr>
        <dsp:cNvPr id="0" name=""/>
        <dsp:cNvSpPr/>
      </dsp:nvSpPr>
      <dsp:spPr>
        <a:xfrm rot="5400000">
          <a:off x="1954422" y="-1358937"/>
          <a:ext cx="271620" cy="3595437"/>
        </a:xfrm>
        <a:prstGeom prst="round2Same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Переукладання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оренди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4" y="316230"/>
        <a:ext cx="3582178" cy="245102"/>
      </dsp:txXfrm>
    </dsp:sp>
    <dsp:sp modelId="{3B51669B-D016-48C8-80C9-0A17EEF8BB73}">
      <dsp:nvSpPr>
        <dsp:cNvPr id="0" name=""/>
        <dsp:cNvSpPr/>
      </dsp:nvSpPr>
      <dsp:spPr>
        <a:xfrm rot="5400000">
          <a:off x="-56734" y="656198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41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5948" y="739773"/>
        <a:ext cx="292514" cy="125363"/>
      </dsp:txXfrm>
    </dsp:sp>
    <dsp:sp modelId="{0515CCC8-9488-4A9D-BD20-58332138DC17}">
      <dsp:nvSpPr>
        <dsp:cNvPr id="0" name=""/>
        <dsp:cNvSpPr/>
      </dsp:nvSpPr>
      <dsp:spPr>
        <a:xfrm rot="5400000">
          <a:off x="1954422" y="-1057080"/>
          <a:ext cx="271620" cy="359543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Розірвання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оренди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4" y="618087"/>
        <a:ext cx="3582178" cy="245102"/>
      </dsp:txXfrm>
    </dsp:sp>
    <dsp:sp modelId="{8CF06E57-CA27-457D-82DD-7BA70F2DA038}">
      <dsp:nvSpPr>
        <dsp:cNvPr id="0" name=""/>
        <dsp:cNvSpPr/>
      </dsp:nvSpPr>
      <dsp:spPr>
        <a:xfrm rot="5400000">
          <a:off x="-62681" y="969367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4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052942"/>
        <a:ext cx="292514" cy="125363"/>
      </dsp:txXfrm>
    </dsp:sp>
    <dsp:sp modelId="{6E432F8D-6C1C-4309-8C58-D58F9D746129}">
      <dsp:nvSpPr>
        <dsp:cNvPr id="0" name=""/>
        <dsp:cNvSpPr/>
      </dsp:nvSpPr>
      <dsp:spPr>
        <a:xfrm rot="5400000">
          <a:off x="1954422" y="-755222"/>
          <a:ext cx="271620" cy="359543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адання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згоди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 передачу в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суборенду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4" y="919945"/>
        <a:ext cx="3582178" cy="245102"/>
      </dsp:txXfrm>
    </dsp:sp>
    <dsp:sp modelId="{4ECB8AF2-4C5A-4203-9EB0-5B383D9E3B13}">
      <dsp:nvSpPr>
        <dsp:cNvPr id="0" name=""/>
        <dsp:cNvSpPr/>
      </dsp:nvSpPr>
      <dsp:spPr>
        <a:xfrm rot="5400000">
          <a:off x="-62681" y="1271224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66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354799"/>
        <a:ext cx="292514" cy="125363"/>
      </dsp:txXfrm>
    </dsp:sp>
    <dsp:sp modelId="{2F0FEB6D-E80B-48FA-BBE8-7804A23E68EE}">
      <dsp:nvSpPr>
        <dsp:cNvPr id="0" name=""/>
        <dsp:cNvSpPr/>
      </dsp:nvSpPr>
      <dsp:spPr>
        <a:xfrm rot="5400000">
          <a:off x="1954422" y="-453365"/>
          <a:ext cx="271620" cy="359543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Поновлення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сервітуту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4" y="1221802"/>
        <a:ext cx="3582178" cy="245102"/>
      </dsp:txXfrm>
    </dsp:sp>
    <dsp:sp modelId="{897591B9-74FE-4431-82EB-324D678E9AB0}">
      <dsp:nvSpPr>
        <dsp:cNvPr id="0" name=""/>
        <dsp:cNvSpPr/>
      </dsp:nvSpPr>
      <dsp:spPr>
        <a:xfrm rot="5400000">
          <a:off x="-62681" y="1573082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50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656657"/>
        <a:ext cx="292514" cy="125363"/>
      </dsp:txXfrm>
    </dsp:sp>
    <dsp:sp modelId="{F8FC37CF-FA45-4CA8-B238-A0D82678AF03}">
      <dsp:nvSpPr>
        <dsp:cNvPr id="0" name=""/>
        <dsp:cNvSpPr/>
      </dsp:nvSpPr>
      <dsp:spPr>
        <a:xfrm rot="5400000">
          <a:off x="1954422" y="-151508"/>
          <a:ext cx="271620" cy="359543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Надання дозволів на експертну грошову оцінку земель с/г призначення;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4" y="1523659"/>
        <a:ext cx="3582178" cy="2451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DC00-D11C-44AA-962F-C8D6467CE298}">
      <dsp:nvSpPr>
        <dsp:cNvPr id="0" name=""/>
        <dsp:cNvSpPr/>
      </dsp:nvSpPr>
      <dsp:spPr>
        <a:xfrm rot="5400000">
          <a:off x="-62681" y="63795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112</a:t>
          </a:r>
          <a:endParaRPr lang="ru-RU" sz="12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47370"/>
        <a:ext cx="292514" cy="125363"/>
      </dsp:txXfrm>
    </dsp:sp>
    <dsp:sp modelId="{D1DD4A5A-1F8C-4D2B-B4F9-4F338459FAB8}">
      <dsp:nvSpPr>
        <dsp:cNvPr id="0" name=""/>
        <dsp:cNvSpPr/>
      </dsp:nvSpPr>
      <dsp:spPr>
        <a:xfrm rot="5400000">
          <a:off x="1916034" y="-1622405"/>
          <a:ext cx="271763" cy="35188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Укладення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 </a:t>
          </a:r>
          <a:r>
            <a:rPr lang="uk-UA" sz="1000" b="1" kern="1200" noProof="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5" y="14380"/>
        <a:ext cx="3505536" cy="245231"/>
      </dsp:txXfrm>
    </dsp:sp>
    <dsp:sp modelId="{98386B8B-D0B2-4A6C-9154-65A07D304748}">
      <dsp:nvSpPr>
        <dsp:cNvPr id="0" name=""/>
        <dsp:cNvSpPr/>
      </dsp:nvSpPr>
      <dsp:spPr>
        <a:xfrm rot="5400000">
          <a:off x="-62681" y="365652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/>
              </a:solidFill>
              <a:latin typeface="Trebuchet MS" pitchFamily="34" charset="0"/>
              <a:cs typeface="Times New Roman" panose="02020603050405020304" pitchFamily="18" charset="0"/>
            </a:rPr>
            <a:t>20</a:t>
          </a:r>
          <a:endParaRPr lang="ru-RU" sz="1800" b="1" kern="1200" dirty="0">
            <a:solidFill>
              <a:schemeClr val="accent1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449227"/>
        <a:ext cx="292514" cy="125363"/>
      </dsp:txXfrm>
    </dsp:sp>
    <dsp:sp modelId="{B14CB95D-A66F-4E81-BD15-0BFBBBF8EEE3}">
      <dsp:nvSpPr>
        <dsp:cNvPr id="0" name=""/>
        <dsp:cNvSpPr/>
      </dsp:nvSpPr>
      <dsp:spPr>
        <a:xfrm rot="5400000">
          <a:off x="1916105" y="-1320619"/>
          <a:ext cx="271620" cy="35188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Розірвання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договорів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сервітуту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5" y="316230"/>
        <a:ext cx="3505543" cy="245102"/>
      </dsp:txXfrm>
    </dsp:sp>
    <dsp:sp modelId="{3B51669B-D016-48C8-80C9-0A17EEF8BB73}">
      <dsp:nvSpPr>
        <dsp:cNvPr id="0" name=""/>
        <dsp:cNvSpPr/>
      </dsp:nvSpPr>
      <dsp:spPr>
        <a:xfrm rot="5400000">
          <a:off x="-56734" y="701638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9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5948" y="785213"/>
        <a:ext cx="292514" cy="125363"/>
      </dsp:txXfrm>
    </dsp:sp>
    <dsp:sp modelId="{0515CCC8-9488-4A9D-BD20-58332138DC17}">
      <dsp:nvSpPr>
        <dsp:cNvPr id="0" name=""/>
        <dsp:cNvSpPr/>
      </dsp:nvSpPr>
      <dsp:spPr>
        <a:xfrm rot="5400000">
          <a:off x="1916105" y="-1018762"/>
          <a:ext cx="271620" cy="35188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Припинення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права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постійного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користування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ділянках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5" y="618087"/>
        <a:ext cx="3505543" cy="245102"/>
      </dsp:txXfrm>
    </dsp:sp>
    <dsp:sp modelId="{8CF06E57-CA27-457D-82DD-7BA70F2DA038}">
      <dsp:nvSpPr>
        <dsp:cNvPr id="0" name=""/>
        <dsp:cNvSpPr/>
      </dsp:nvSpPr>
      <dsp:spPr>
        <a:xfrm rot="5400000">
          <a:off x="-62681" y="964081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5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047656"/>
        <a:ext cx="292514" cy="125363"/>
      </dsp:txXfrm>
    </dsp:sp>
    <dsp:sp modelId="{6E432F8D-6C1C-4309-8C58-D58F9D746129}">
      <dsp:nvSpPr>
        <dsp:cNvPr id="0" name=""/>
        <dsp:cNvSpPr/>
      </dsp:nvSpPr>
      <dsp:spPr>
        <a:xfrm rot="5400000">
          <a:off x="1916105" y="-716905"/>
          <a:ext cx="271620" cy="35188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Відмова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у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розробці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проекту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землеустрою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,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наданні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дозволу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на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експертну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грошову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оцінку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,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розірванні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договору про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встановлення</a:t>
          </a:r>
          <a:r>
            <a:rPr lang="ru-RU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земельного </a:t>
          </a:r>
          <a:r>
            <a:rPr lang="ru-RU" sz="8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сервітуту</a:t>
          </a:r>
          <a:r>
            <a:rPr lang="uk-UA" sz="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5" y="919944"/>
        <a:ext cx="3505543" cy="245102"/>
      </dsp:txXfrm>
    </dsp:sp>
    <dsp:sp modelId="{4ECB8AF2-4C5A-4203-9EB0-5B383D9E3B13}">
      <dsp:nvSpPr>
        <dsp:cNvPr id="0" name=""/>
        <dsp:cNvSpPr/>
      </dsp:nvSpPr>
      <dsp:spPr>
        <a:xfrm rot="5400000">
          <a:off x="-62681" y="1271224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8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354799"/>
        <a:ext cx="292514" cy="125363"/>
      </dsp:txXfrm>
    </dsp:sp>
    <dsp:sp modelId="{2F0FEB6D-E80B-48FA-BBE8-7804A23E68EE}">
      <dsp:nvSpPr>
        <dsp:cNvPr id="0" name=""/>
        <dsp:cNvSpPr/>
      </dsp:nvSpPr>
      <dsp:spPr>
        <a:xfrm rot="5400000">
          <a:off x="1916105" y="-415047"/>
          <a:ext cx="271620" cy="35188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Передача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у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власність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ОСББ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5" y="1221802"/>
        <a:ext cx="3505543" cy="245102"/>
      </dsp:txXfrm>
    </dsp:sp>
    <dsp:sp modelId="{897591B9-74FE-4431-82EB-324D678E9AB0}">
      <dsp:nvSpPr>
        <dsp:cNvPr id="0" name=""/>
        <dsp:cNvSpPr/>
      </dsp:nvSpPr>
      <dsp:spPr>
        <a:xfrm rot="5400000">
          <a:off x="-62681" y="1573082"/>
          <a:ext cx="417877" cy="29251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1</a:t>
          </a:r>
          <a:r>
            <a:rPr lang="en-US" sz="18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0</a:t>
          </a:r>
          <a:endParaRPr lang="ru-RU" sz="18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1" y="1656657"/>
        <a:ext cx="292514" cy="125363"/>
      </dsp:txXfrm>
    </dsp:sp>
    <dsp:sp modelId="{F8FC37CF-FA45-4CA8-B238-A0D82678AF03}">
      <dsp:nvSpPr>
        <dsp:cNvPr id="0" name=""/>
        <dsp:cNvSpPr/>
      </dsp:nvSpPr>
      <dsp:spPr>
        <a:xfrm rot="5400000">
          <a:off x="1916105" y="-113190"/>
          <a:ext cx="271620" cy="351880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Передача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земельних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ділянок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в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постійне</a:t>
          </a:r>
          <a:r>
            <a:rPr lang="ru-RU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 </a:t>
          </a:r>
          <a:r>
            <a:rPr lang="ru-RU" sz="1000" b="1" kern="1200" dirty="0" err="1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користування</a:t>
          </a:r>
          <a:r>
            <a:rPr lang="uk-UA" sz="1000" b="1" kern="1200" dirty="0" smtClean="0">
              <a:solidFill>
                <a:srgbClr val="0070C0"/>
              </a:solidFill>
              <a:latin typeface="Trebuchet MS" pitchFamily="34" charset="0"/>
              <a:cs typeface="Times New Roman" panose="02020603050405020304" pitchFamily="18" charset="0"/>
            </a:rPr>
            <a:t>;</a:t>
          </a:r>
          <a:endParaRPr lang="ru-RU" sz="1000" b="1" kern="1200" dirty="0">
            <a:solidFill>
              <a:srgbClr val="0070C0"/>
            </a:solidFill>
            <a:latin typeface="Trebuchet MS" pitchFamily="34" charset="0"/>
            <a:cs typeface="Times New Roman" panose="02020603050405020304" pitchFamily="18" charset="0"/>
          </a:endParaRPr>
        </a:p>
      </dsp:txBody>
      <dsp:txXfrm rot="-5400000">
        <a:off x="292515" y="1523659"/>
        <a:ext cx="3505543" cy="245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0.10697</cdr:x>
      <cdr:y>0.01681</cdr:y>
    </cdr:from>
    <cdr:to>
      <cdr:x>0.86875</cdr:x>
      <cdr:y>0.34228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3528" y="44624"/>
          <a:ext cx="2303849" cy="864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197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0.43297</cdr:x>
      <cdr:y>0.29208</cdr:y>
    </cdr:from>
    <cdr:to>
      <cdr:x>0.59751</cdr:x>
      <cdr:y>0.44491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85091" y="633515"/>
          <a:ext cx="602377" cy="331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127</a:t>
          </a:r>
          <a:endParaRPr lang="ru-RU" sz="1800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0.06585</cdr:x>
      <cdr:y>0.09486</cdr:y>
    </cdr:from>
    <cdr:to>
      <cdr:x>0.36089</cdr:x>
      <cdr:y>0.70751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081" y="205756"/>
          <a:ext cx="1080134" cy="1328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 rtl="0"/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Проектів землеустрою щодо відведення земельних ділянок</a:t>
          </a:r>
          <a:endParaRPr lang="uk-UA" sz="1000" b="1" dirty="0">
            <a:solidFill>
              <a:srgbClr val="0070C0"/>
            </a:solidFill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0.72327</cdr:x>
      <cdr:y>0.09486</cdr:y>
    </cdr:from>
    <cdr:to>
      <cdr:x>0.99864</cdr:x>
      <cdr:y>0.71313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47882" y="205756"/>
          <a:ext cx="1008122" cy="1341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Технічна документація із землеустрою щодо відведення меж земельних ділянок</a:t>
          </a:r>
          <a:endParaRPr lang="uk-UA" sz="1000" b="1" dirty="0">
            <a:solidFill>
              <a:srgbClr val="0070C0"/>
            </a:solidFill>
            <a:latin typeface="Trebuchet MS" panose="020B0603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0.3981</cdr:x>
      <cdr:y>0.42315</cdr:y>
    </cdr:from>
    <cdr:to>
      <cdr:x>0.54531</cdr:x>
      <cdr:y>0.63953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6201" y="844927"/>
          <a:ext cx="627224" cy="432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9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162</a:t>
          </a:r>
          <a:endParaRPr lang="ru-RU" sz="1900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0.71275</cdr:x>
      <cdr:y>0.35087</cdr:y>
    </cdr:from>
    <cdr:to>
      <cdr:x>0.94039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36846" y="1366483"/>
          <a:ext cx="969932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0.65136</cdr:x>
      <cdr:y>0.23358</cdr:y>
    </cdr:from>
    <cdr:to>
      <cdr:x>0.9599</cdr:x>
      <cdr:y>0.81532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775259" y="466411"/>
          <a:ext cx="1314610" cy="116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Технічна документація із землеустрою щодо відведення меж земельних ділянок</a:t>
          </a:r>
          <a:endParaRPr lang="uk-UA" sz="1000" b="1" dirty="0">
            <a:solidFill>
              <a:srgbClr val="0070C0"/>
            </a:solidFill>
            <a:latin typeface="Trebuchet MS" panose="020B0603020202020204" pitchFamily="34" charset="0"/>
          </a:endParaRPr>
        </a:p>
      </cdr:txBody>
    </cdr:sp>
  </cdr:relSizeAnchor>
  <cdr:relSizeAnchor xmlns:cdr="http://schemas.openxmlformats.org/drawingml/2006/chartDrawing">
    <cdr:from>
      <cdr:x>0.07496</cdr:x>
      <cdr:y>0.249</cdr:y>
    </cdr:from>
    <cdr:to>
      <cdr:x>0.31533</cdr:x>
      <cdr:y>0.7999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19380" y="497201"/>
          <a:ext cx="1024155" cy="110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000" b="1" dirty="0" smtClean="0">
              <a:solidFill>
                <a:srgbClr val="0070C0"/>
              </a:solidFill>
              <a:latin typeface="Trebuchet MS" panose="020B0603020202020204" pitchFamily="34" charset="0"/>
            </a:rPr>
            <a:t>Проектів землеустрою щодо відведення земельних ділянок</a:t>
          </a:r>
          <a:endParaRPr lang="uk-UA" sz="1000" b="1" dirty="0">
            <a:solidFill>
              <a:srgbClr val="0070C0"/>
            </a:solidFill>
            <a:latin typeface="Trebuchet MS" panose="020B0603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0.43524</cdr:x>
      <cdr:y>0.43116</cdr:y>
    </cdr:from>
    <cdr:to>
      <cdr:x>0.57892</cdr:x>
      <cdr:y>0.55596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11579" y="1254091"/>
          <a:ext cx="631042" cy="363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651</a:t>
          </a:r>
        </a:p>
      </cdr:txBody>
    </cdr:sp>
  </cdr:relSizeAnchor>
  <cdr:relSizeAnchor xmlns:cdr="http://schemas.openxmlformats.org/drawingml/2006/chartDrawing">
    <cdr:from>
      <cdr:x>0.75796</cdr:x>
      <cdr:y>0.34012</cdr:y>
    </cdr:from>
    <cdr:to>
      <cdr:x>0.98744</cdr:x>
      <cdr:y>0.58349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328957" y="989289"/>
          <a:ext cx="100787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000" b="1" dirty="0" smtClean="0">
              <a:solidFill>
                <a:srgbClr val="0070C0"/>
              </a:solidFill>
              <a:latin typeface="Trebuchet MS" pitchFamily="34" charset="0"/>
            </a:rPr>
            <a:t>Дозволів на розроблення проектів землеустрою</a:t>
          </a:r>
          <a:endParaRPr lang="uk-UA" sz="1000" b="1" dirty="0">
            <a:solidFill>
              <a:srgbClr val="0070C0"/>
            </a:solidFill>
            <a:latin typeface="Trebuchet MS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0.37234</cdr:x>
      <cdr:y>0.43032</cdr:y>
    </cdr:from>
    <cdr:to>
      <cdr:x>0.53977</cdr:x>
      <cdr:y>0.59626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215" y="1307125"/>
          <a:ext cx="642241" cy="504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657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0.3709</cdr:x>
      <cdr:y>0.07836</cdr:y>
    </cdr:from>
    <cdr:to>
      <cdr:x>0.47687</cdr:x>
      <cdr:y>0.18163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008112" y="163897"/>
          <a:ext cx="288032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0.63582</cdr:x>
      <cdr:y>0.69802</cdr:y>
    </cdr:from>
    <cdr:to>
      <cdr:x>0.74179</cdr:x>
      <cdr:y>0.81702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1728192" y="1460041"/>
          <a:ext cx="288032" cy="24889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0.75796</cdr:x>
      <cdr:y>0.34012</cdr:y>
    </cdr:from>
    <cdr:to>
      <cdr:x>0.98744</cdr:x>
      <cdr:y>0.42153</cdr:y>
    </cdr:to>
    <cdr:sp macro="" textlink="">
      <cdr:nvSpPr>
        <cdr:cNvPr id="12" name="TextBox 2"/>
        <cdr:cNvSpPr txBox="1"/>
      </cdr:nvSpPr>
      <cdr:spPr>
        <a:xfrm xmlns:a="http://schemas.openxmlformats.org/drawingml/2006/main">
          <a:off x="2783538" y="1028637"/>
          <a:ext cx="8427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uk-UA" sz="1000" dirty="0">
            <a:solidFill>
              <a:schemeClr val="accent1"/>
            </a:solidFill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0.64706</cdr:x>
      <cdr:y>0.15166</cdr:y>
    </cdr:from>
    <cdr:to>
      <cdr:x>1</cdr:x>
      <cdr:y>0.39385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692325" y="508900"/>
          <a:ext cx="1468534" cy="812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800" b="1" kern="1200" dirty="0">
              <a:solidFill>
                <a:srgbClr val="0070C0"/>
              </a:solidFill>
              <a:latin typeface="Trebuchet MS" pitchFamily="34" charset="0"/>
            </a:rPr>
            <a:t>землі сільськогосподарського </a:t>
          </a:r>
          <a:r>
            <a:rPr lang="uk-UA" sz="800" b="1" kern="1200" dirty="0" smtClean="0">
              <a:solidFill>
                <a:srgbClr val="0070C0"/>
              </a:solidFill>
              <a:latin typeface="Trebuchet MS" pitchFamily="34" charset="0"/>
            </a:rPr>
            <a:t>призначення</a:t>
          </a:r>
        </a:p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 8113</a:t>
          </a:r>
        </a:p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21</a:t>
          </a:r>
          <a:r>
            <a:rPr lang="uk-UA" sz="1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0.02519</cdr:x>
      <cdr:y>0.07028</cdr:y>
    </cdr:from>
    <cdr:to>
      <cdr:x>0.4273</cdr:x>
      <cdr:y>0.34925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4812" y="235827"/>
          <a:ext cx="1673123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800" b="1" kern="1200" dirty="0" smtClean="0">
              <a:solidFill>
                <a:srgbClr val="0070C0"/>
              </a:solidFill>
              <a:latin typeface="Trebuchet MS" pitchFamily="34" charset="0"/>
            </a:rPr>
            <a:t>землі промисловості, транспорту, зв'язку, енергетики, оборони та іншого призначення; </a:t>
          </a:r>
        </a:p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1841</a:t>
          </a:r>
        </a:p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4,5 %</a:t>
          </a:r>
          <a:endParaRPr lang="uk-UA" sz="1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0.05984</cdr:x>
      <cdr:y>0.65053</cdr:y>
    </cdr:from>
    <cdr:to>
      <cdr:x>0.33435</cdr:x>
      <cdr:y>0.9072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49000" y="2182879"/>
          <a:ext cx="1142197" cy="861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800" b="1" kern="1200" dirty="0" smtClean="0">
              <a:solidFill>
                <a:srgbClr val="0070C0"/>
              </a:solidFill>
              <a:latin typeface="Trebuchet MS" pitchFamily="34" charset="0"/>
            </a:rPr>
            <a:t>землі житлової та громадської забудови</a:t>
          </a:r>
        </a:p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800" b="1" kern="1200" dirty="0" smtClean="0">
              <a:solidFill>
                <a:srgbClr val="4F81BD"/>
              </a:solidFill>
              <a:latin typeface="Trebuchet MS" pitchFamily="34" charset="0"/>
            </a:rPr>
            <a:t> </a:t>
          </a:r>
          <a:r>
            <a:rPr lang="uk-UA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28949</a:t>
          </a:r>
        </a:p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74%</a:t>
          </a:r>
          <a:endParaRPr lang="uk-UA" sz="1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0.37937</cdr:x>
      <cdr:y>0.19928</cdr:y>
    </cdr:from>
    <cdr:to>
      <cdr:x>0.47741</cdr:x>
      <cdr:y>0.27071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>
          <a:off x="1393194" y="602679"/>
          <a:ext cx="360040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0.05357</cdr:x>
      <cdr:y>0.38287</cdr:y>
    </cdr:from>
    <cdr:to>
      <cdr:x>0.28845</cdr:x>
      <cdr:y>0.53879</cdr:y>
    </cdr:to>
    <cdr:sp macro="" textlink="">
      <cdr:nvSpPr>
        <cdr:cNvPr id="19" name="TextBox 20"/>
        <cdr:cNvSpPr txBox="1"/>
      </cdr:nvSpPr>
      <cdr:spPr>
        <a:xfrm xmlns:a="http://schemas.openxmlformats.org/drawingml/2006/main">
          <a:off x="222898" y="1284719"/>
          <a:ext cx="9773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800" b="1" dirty="0">
              <a:solidFill>
                <a:srgbClr val="0070C0"/>
              </a:solidFill>
              <a:latin typeface="Trebuchet MS" pitchFamily="34" charset="0"/>
            </a:rPr>
            <a:t>Інші категорії, </a:t>
          </a:r>
          <a:r>
            <a:rPr lang="uk-UA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204</a:t>
          </a:r>
        </a:p>
        <a:p xmlns:a="http://schemas.openxmlformats.org/drawingml/2006/main">
          <a:pPr algn="ctr">
            <a:defRPr lang="uk-UA" sz="700" b="0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0,5 %</a:t>
          </a:r>
          <a:endParaRPr lang="uk-UA" sz="1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0.28845</cdr:x>
      <cdr:y>0.38325</cdr:y>
    </cdr:from>
    <cdr:to>
      <cdr:x>0.44402</cdr:x>
      <cdr:y>0.46083</cdr:y>
    </cdr:to>
    <cdr:cxnSp macro="">
      <cdr:nvCxnSpPr>
        <cdr:cNvPr id="20" name="Прямая соединительная линия 19"/>
        <cdr:cNvCxnSpPr>
          <a:stCxn xmlns:a="http://schemas.openxmlformats.org/drawingml/2006/main" id="19" idx="3"/>
        </cdr:cNvCxnSpPr>
      </cdr:nvCxnSpPr>
      <cdr:spPr>
        <a:xfrm xmlns:a="http://schemas.openxmlformats.org/drawingml/2006/main" flipV="1">
          <a:off x="1200201" y="1285992"/>
          <a:ext cx="647312" cy="26033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0.2963</cdr:x>
      <cdr:y>0.04084</cdr:y>
    </cdr:from>
    <cdr:to>
      <cdr:x>0.86339</cdr:x>
      <cdr:y>0.13607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232874" y="137033"/>
          <a:ext cx="2359590" cy="319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lang="uk-UA" sz="1000" b="1" i="0" u="none" strike="noStrike" kern="1200" baseline="0">
              <a:solidFill>
                <a:srgbClr val="4F81BD"/>
              </a:solidFill>
              <a:latin typeface="Trebuchet MS" pitchFamily="34" charset="0"/>
              <a:ea typeface="+mn-ea"/>
              <a:cs typeface="+mn-cs"/>
            </a:defRPr>
          </a:pPr>
          <a:r>
            <a:rPr lang="uk-UA" sz="10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Кількість по категоріям земель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0.1981</cdr:x>
      <cdr:y>0.26415</cdr:y>
    </cdr:from>
    <cdr:to>
      <cdr:x>0.33756</cdr:x>
      <cdr:y>0.33726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700892" y="1523999"/>
          <a:ext cx="1197429" cy="4218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0.67925</cdr:x>
      <cdr:y>0.22857</cdr:y>
    </cdr:from>
    <cdr:to>
      <cdr:x>0.77358</cdr:x>
      <cdr:y>0.25714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2592288" y="576064"/>
          <a:ext cx="360040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0.64151</cdr:x>
      <cdr:y>0.67837</cdr:y>
    </cdr:from>
    <cdr:to>
      <cdr:x>0.78097</cdr:x>
      <cdr:y>0.75148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2448272" y="1709686"/>
          <a:ext cx="532238" cy="1842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0.16558</cdr:x>
      <cdr:y>0.46599</cdr:y>
    </cdr:from>
    <cdr:to>
      <cdr:x>0.27669</cdr:x>
      <cdr:y>0.50561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V="1">
          <a:off x="569015" y="1352408"/>
          <a:ext cx="381831" cy="11500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E0C0-2D67-42E7-AA09-3F052A27F45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F457-3BEF-45FE-9BE7-F4FAB09997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6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Data" Target="../diagrams/data5.xml"/><Relationship Id="rId3" Type="http://schemas.openxmlformats.org/officeDocument/2006/relationships/image" Target="../media/image3.png"/><Relationship Id="rId21" Type="http://schemas.openxmlformats.org/officeDocument/2006/relationships/diagramColors" Target="../diagrams/colors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5.jpg"/><Relationship Id="rId2" Type="http://schemas.openxmlformats.org/officeDocument/2006/relationships/image" Target="../media/image2.jpg"/><Relationship Id="rId16" Type="http://schemas.microsoft.com/office/2007/relationships/diagramDrawing" Target="../diagrams/drawing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4.xml"/><Relationship Id="rId23" Type="http://schemas.openxmlformats.org/officeDocument/2006/relationships/chart" Target="../charts/chart3.xml"/><Relationship Id="rId10" Type="http://schemas.openxmlformats.org/officeDocument/2006/relationships/diagramColors" Target="../diagrams/colors3.xml"/><Relationship Id="rId19" Type="http://schemas.openxmlformats.org/officeDocument/2006/relationships/diagramLayout" Target="../diagrams/layout5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chart" Target="../charts/chart5.xml"/><Relationship Id="rId26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chart" Target="../charts/chart4.xml"/><Relationship Id="rId25" Type="http://schemas.openxmlformats.org/officeDocument/2006/relationships/diagramLayout" Target="../diagrams/layout9.xml"/><Relationship Id="rId2" Type="http://schemas.openxmlformats.org/officeDocument/2006/relationships/image" Target="../media/image2.jpg"/><Relationship Id="rId16" Type="http://schemas.microsoft.com/office/2007/relationships/diagramDrawing" Target="../diagrams/drawing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6.xml"/><Relationship Id="rId24" Type="http://schemas.openxmlformats.org/officeDocument/2006/relationships/diagramData" Target="../diagrams/data9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10" Type="http://schemas.openxmlformats.org/officeDocument/2006/relationships/diagramColors" Target="../diagrams/colors6.xml"/><Relationship Id="rId19" Type="http://schemas.openxmlformats.org/officeDocument/2006/relationships/diagramData" Target="../diagrams/data8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image" Target="../media/image3.png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image" Target="../media/image2.jpg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10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12" Type="http://schemas.microsoft.com/office/2007/relationships/diagramDrawing" Target="../diagrams/drawing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Colors" Target="../diagrams/colors13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3.xml"/><Relationship Id="rId4" Type="http://schemas.microsoft.com/office/2007/relationships/hdphoto" Target="../media/hdphoto1.wdp"/><Relationship Id="rId9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chart" Target="../charts/chart12.xml"/><Relationship Id="rId5" Type="http://schemas.openxmlformats.org/officeDocument/2006/relationships/image" Target="../media/image4.png"/><Relationship Id="rId10" Type="http://schemas.openxmlformats.org/officeDocument/2006/relationships/chart" Target="../charts/chart11.xml"/><Relationship Id="rId4" Type="http://schemas.microsoft.com/office/2007/relationships/hdphoto" Target="../media/hdphoto1.wdp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2"/>
            <a:ext cx="8640960" cy="432047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Звіт</a:t>
            </a:r>
            <a:r>
              <a:rPr lang="ru-RU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про </a:t>
            </a:r>
            <a:r>
              <a:rPr lang="uk-UA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роботу</a:t>
            </a:r>
            <a:r>
              <a:rPr lang="ru-RU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uk-UA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Департаменту земельних ресурсів</a:t>
            </a:r>
            <a:br>
              <a:rPr lang="uk-UA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uk-UA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у </a:t>
            </a:r>
            <a:r>
              <a:rPr lang="uk-UA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2017 </a:t>
            </a:r>
            <a:r>
              <a:rPr lang="uk-UA" sz="33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році</a:t>
            </a:r>
            <a:endParaRPr lang="uk-UA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круглений прямокутник 10"/>
          <p:cNvSpPr/>
          <p:nvPr/>
        </p:nvSpPr>
        <p:spPr>
          <a:xfrm>
            <a:off x="2412000" y="288000"/>
            <a:ext cx="6480720" cy="504056"/>
          </a:xfrm>
          <a:prstGeom prst="roundRect">
            <a:avLst>
              <a:gd name="adj" fmla="val 7186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chemeClr val="tx2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Основні підсумки за 2017 рік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775228" y="4761300"/>
            <a:ext cx="737523" cy="737523"/>
            <a:chOff x="6300000" y="4518000"/>
            <a:chExt cx="737523" cy="737523"/>
          </a:xfrm>
        </p:grpSpPr>
        <p:sp>
          <p:nvSpPr>
            <p:cNvPr id="34" name="Овал 33"/>
            <p:cNvSpPr/>
            <p:nvPr/>
          </p:nvSpPr>
          <p:spPr>
            <a:xfrm>
              <a:off x="6300000" y="4518000"/>
              <a:ext cx="737523" cy="73752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5" name="Овал 4"/>
            <p:cNvSpPr/>
            <p:nvPr/>
          </p:nvSpPr>
          <p:spPr>
            <a:xfrm>
              <a:off x="6408008" y="4626008"/>
              <a:ext cx="521508" cy="521508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6811227" y="4923300"/>
            <a:ext cx="636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498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437464235"/>
              </p:ext>
            </p:extLst>
          </p:nvPr>
        </p:nvGraphicFramePr>
        <p:xfrm>
          <a:off x="5481728" y="3644159"/>
          <a:ext cx="2875015" cy="270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4983"/>
              </p:ext>
            </p:extLst>
          </p:nvPr>
        </p:nvGraphicFramePr>
        <p:xfrm>
          <a:off x="5856526" y="1447899"/>
          <a:ext cx="2574925" cy="25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0" name="Группа 39"/>
          <p:cNvGrpSpPr>
            <a:grpSpLocks noChangeAspect="1"/>
          </p:cNvGrpSpPr>
          <p:nvPr/>
        </p:nvGrpSpPr>
        <p:grpSpPr>
          <a:xfrm>
            <a:off x="6707186" y="2429131"/>
            <a:ext cx="737523" cy="737523"/>
            <a:chOff x="4826496" y="1815981"/>
            <a:chExt cx="1269503" cy="1269503"/>
          </a:xfrm>
        </p:grpSpPr>
        <p:sp>
          <p:nvSpPr>
            <p:cNvPr id="41" name="Овал 40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2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43" name="Прямокутник 26"/>
          <p:cNvSpPr/>
          <p:nvPr/>
        </p:nvSpPr>
        <p:spPr>
          <a:xfrm>
            <a:off x="347813" y="4100536"/>
            <a:ext cx="2699311" cy="2246769"/>
          </a:xfrm>
          <a:prstGeom prst="rect">
            <a:avLst/>
          </a:prstGeom>
        </p:spPr>
        <p:txBody>
          <a:bodyPr wrap="square" lIns="72000" tIns="72000" rIns="72000" bIns="72000">
            <a:normAutofit/>
          </a:bodyPr>
          <a:lstStyle/>
          <a:p>
            <a:pPr lvl="0"/>
            <a:endParaRPr lang="uk-UA" sz="1400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кутник 33"/>
          <p:cNvSpPr/>
          <p:nvPr/>
        </p:nvSpPr>
        <p:spPr>
          <a:xfrm>
            <a:off x="3075054" y="4627097"/>
            <a:ext cx="2871847" cy="95410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endParaRPr lang="uk-UA" sz="1400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4181935936"/>
              </p:ext>
            </p:extLst>
          </p:nvPr>
        </p:nvGraphicFramePr>
        <p:xfrm>
          <a:off x="360000" y="1548016"/>
          <a:ext cx="4895138" cy="310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6" name="Скругленный прямоугольник 45"/>
          <p:cNvSpPr>
            <a:spLocks/>
          </p:cNvSpPr>
          <p:nvPr/>
        </p:nvSpPr>
        <p:spPr>
          <a:xfrm>
            <a:off x="252000" y="1260000"/>
            <a:ext cx="8640720" cy="4977312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744576" y="2625414"/>
            <a:ext cx="751303" cy="43323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9265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2002003300"/>
              </p:ext>
            </p:extLst>
          </p:nvPr>
        </p:nvGraphicFramePr>
        <p:xfrm>
          <a:off x="358504" y="5080110"/>
          <a:ext cx="5055521" cy="59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1" name="Скругленный прямоугольник 68"/>
          <p:cNvSpPr/>
          <p:nvPr/>
        </p:nvSpPr>
        <p:spPr>
          <a:xfrm>
            <a:off x="3420000" y="1052736"/>
            <a:ext cx="2277940" cy="390640"/>
          </a:xfrm>
          <a:prstGeom prst="roundRect">
            <a:avLst>
              <a:gd name="adj" fmla="val 357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ДЗР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3323331"/>
              </p:ext>
            </p:extLst>
          </p:nvPr>
        </p:nvGraphicFramePr>
        <p:xfrm>
          <a:off x="263077" y="5593810"/>
          <a:ext cx="8024032" cy="1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413323331"/>
              </p:ext>
            </p:extLst>
          </p:nvPr>
        </p:nvGraphicFramePr>
        <p:xfrm>
          <a:off x="415477" y="5746210"/>
          <a:ext cx="8024032" cy="1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8" name="Округлений прямокутник 10"/>
          <p:cNvSpPr/>
          <p:nvPr/>
        </p:nvSpPr>
        <p:spPr>
          <a:xfrm>
            <a:off x="2412000" y="288000"/>
            <a:ext cx="6480720" cy="504056"/>
          </a:xfrm>
          <a:prstGeom prst="roundRect">
            <a:avLst>
              <a:gd name="adj" fmla="val 7186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chemeClr val="tx2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Основні підсумки за 2017 рік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6" name="Picture 3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8059" y="1553630"/>
            <a:ext cx="2510125" cy="1587338"/>
          </a:xfrm>
          <a:prstGeom prst="flowChartAlternateProcess">
            <a:avLst/>
          </a:prstGeom>
          <a:noFill/>
          <a:ln w="25400">
            <a:solidFill>
              <a:srgbClr val="00B050"/>
            </a:solidFill>
          </a:ln>
          <a:effectLst/>
        </p:spPr>
      </p:pic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252000" y="1259999"/>
            <a:ext cx="8640720" cy="5409361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68"/>
          <p:cNvSpPr/>
          <p:nvPr/>
        </p:nvSpPr>
        <p:spPr>
          <a:xfrm>
            <a:off x="3492120" y="1080000"/>
            <a:ext cx="2160000" cy="360000"/>
          </a:xfrm>
          <a:prstGeom prst="roundRect">
            <a:avLst>
              <a:gd name="adj" fmla="val 357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Відділ використання земель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985882488"/>
              </p:ext>
            </p:extLst>
          </p:nvPr>
        </p:nvGraphicFramePr>
        <p:xfrm>
          <a:off x="299864" y="1180976"/>
          <a:ext cx="340804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0" name="Прямокутник 33"/>
          <p:cNvSpPr/>
          <p:nvPr/>
        </p:nvSpPr>
        <p:spPr>
          <a:xfrm>
            <a:off x="2480924" y="5715253"/>
            <a:ext cx="2871847" cy="95410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endParaRPr lang="uk-UA" sz="140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1311151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Доходи </a:t>
            </a:r>
            <a:r>
              <a:rPr lang="uk-UA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бюджету за </a:t>
            </a:r>
            <a:r>
              <a:rPr lang="uk-UA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2017 рік</a:t>
            </a:r>
            <a:endParaRPr lang="ru-RU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uk-UA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млн</a:t>
            </a:r>
            <a:r>
              <a:rPr lang="uk-UA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 грн</a:t>
            </a:r>
            <a:r>
              <a:rPr lang="uk-UA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 </a:t>
            </a:r>
            <a:endParaRPr lang="ru-RU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300192" y="4725145"/>
            <a:ext cx="2530121" cy="1584175"/>
            <a:chOff x="8490653" y="5201743"/>
            <a:chExt cx="2887542" cy="1329041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505295" y="5275863"/>
              <a:ext cx="2872900" cy="1147042"/>
            </a:xfrm>
            <a:prstGeom prst="rect">
              <a:avLst/>
            </a:prstGeom>
            <a:ln w="3175" cap="rnd">
              <a:noFill/>
              <a:rou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uk-UA" sz="11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Протягом </a:t>
              </a:r>
              <a:r>
                <a:rPr lang="uk-UA" sz="11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року </a:t>
              </a:r>
              <a:r>
                <a:rPr lang="uk-UA" sz="11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укладено (поновлено, внесено змін) </a:t>
              </a:r>
              <a:r>
                <a:rPr lang="uk-UA" sz="1100" b="1" dirty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409</a:t>
              </a:r>
              <a:r>
                <a:rPr lang="uk-UA" sz="11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договорів оренди (земельного сервітуту) на загальну площу земельних ділянок </a:t>
              </a:r>
              <a:r>
                <a:rPr lang="uk-UA" sz="1100" b="1" dirty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78,21</a:t>
              </a:r>
              <a:r>
                <a:rPr lang="uk-UA" sz="11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100" b="1" dirty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га</a:t>
              </a:r>
              <a:r>
                <a:rPr lang="uk-UA" sz="11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, сума річної орендної плати складає </a:t>
              </a:r>
              <a:r>
                <a:rPr lang="uk-UA" sz="1100" b="1" dirty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38,97</a:t>
              </a:r>
              <a:r>
                <a:rPr lang="uk-UA" sz="1100" b="1" dirty="0">
                  <a:solidFill>
                    <a:srgbClr val="FF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1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млн.грн.</a:t>
              </a:r>
              <a:endParaRPr lang="ru-RU" sz="1100" dirty="0">
                <a:solidFill>
                  <a:srgbClr val="0070C0"/>
                </a:solidFill>
              </a:endParaRPr>
            </a:p>
          </p:txBody>
        </p:sp>
        <p:sp>
          <p:nvSpPr>
            <p:cNvPr id="45" name="Скругленный прямоугольник 68"/>
            <p:cNvSpPr/>
            <p:nvPr/>
          </p:nvSpPr>
          <p:spPr>
            <a:xfrm>
              <a:off x="8490653" y="5201743"/>
              <a:ext cx="2872901" cy="1329041"/>
            </a:xfrm>
            <a:prstGeom prst="roundRect">
              <a:avLst>
                <a:gd name="adj" fmla="val 22297"/>
              </a:avLst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 eaLnBrk="0" hangingPunct="0"/>
              <a:endParaRPr lang="ru-RU" sz="1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Скругленный прямоугольник 68"/>
          <p:cNvSpPr/>
          <p:nvPr/>
        </p:nvSpPr>
        <p:spPr>
          <a:xfrm>
            <a:off x="2987824" y="3244226"/>
            <a:ext cx="3240361" cy="3065094"/>
          </a:xfrm>
          <a:prstGeom prst="roundRect">
            <a:avLst>
              <a:gd name="adj" fmla="val 1005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36000"/>
            <a:r>
              <a:rPr lang="ru-RU" sz="1100" b="1" dirty="0">
                <a:solidFill>
                  <a:srgbClr val="0070C0"/>
                </a:solidFill>
                <a:latin typeface="Trebuchet MS" panose="020B0603020202020204" pitchFamily="34" charset="0"/>
              </a:rPr>
              <a:t>Передано </a:t>
            </a:r>
            <a:r>
              <a:rPr lang="ru-RU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у </a:t>
            </a:r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власність</a:t>
            </a:r>
            <a:r>
              <a:rPr lang="ru-RU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громадянам</a:t>
            </a:r>
            <a:r>
              <a:rPr lang="ru-RU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32,19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га</a:t>
            </a:r>
            <a:r>
              <a:rPr lang="uk-UA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uk-UA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36000"/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Передано у власність шляхом продажу земельних ділянок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15,56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га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36000"/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Передано в постійне користування суб'єктам господарювання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4,65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га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36000"/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Передано у власність ОСББ (в кількості 8)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1,81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га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36000"/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Затверджено документацій із землеустрою земель державної власності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10,50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га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marL="36000"/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Змінено цільове призначення земель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19,28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га.</a:t>
            </a:r>
          </a:p>
          <a:p>
            <a:pPr marL="36000"/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Надано дозволів на розробку документації із землеустро</a:t>
            </a:r>
            <a:r>
              <a:rPr lang="uk-UA" sz="1100" b="1" dirty="0">
                <a:solidFill>
                  <a:srgbClr val="0070C0"/>
                </a:solidFill>
                <a:latin typeface="Trebuchet MS" panose="020B0603020202020204" pitchFamily="34" charset="0"/>
              </a:rPr>
              <a:t>ю</a:t>
            </a:r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юридичним особам та ФОП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120,78</a:t>
            </a:r>
            <a:r>
              <a:rPr lang="uk-UA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га.</a:t>
            </a:r>
            <a:endParaRPr lang="uk-UA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 marL="36000"/>
            <a:r>
              <a:rPr lang="uk-UA" sz="11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Надано дозволів на проведення експертної грошової оцінки земель 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7,</a:t>
            </a:r>
            <a:r>
              <a:rPr lang="en-US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75</a:t>
            </a:r>
            <a:r>
              <a:rPr lang="uk-UA" sz="11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га.</a:t>
            </a:r>
            <a:endParaRPr lang="uk-UA" sz="11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Скругленный прямоугольник 68"/>
          <p:cNvSpPr/>
          <p:nvPr/>
        </p:nvSpPr>
        <p:spPr>
          <a:xfrm>
            <a:off x="323528" y="3244226"/>
            <a:ext cx="2592288" cy="3065094"/>
          </a:xfrm>
          <a:prstGeom prst="roundRect">
            <a:avLst>
              <a:gd name="adj" fmla="val 1005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36000"/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Проінвентаризовано земель </a:t>
            </a:r>
            <a:r>
              <a:rPr lang="uk-UA" sz="1400" b="1" dirty="0" smtClean="0">
                <a:solidFill>
                  <a:srgbClr val="C00000"/>
                </a:solidFill>
                <a:latin typeface="Trebuchet MS" pitchFamily="34" charset="0"/>
              </a:rPr>
              <a:t>358,81 га</a:t>
            </a:r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,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з яких:</a:t>
            </a:r>
          </a:p>
          <a:p>
            <a:pPr marL="36000"/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- </a:t>
            </a:r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174,35 га </a:t>
            </a:r>
            <a:r>
              <a:rPr lang="uk-UA" sz="1400" b="1" dirty="0" smtClean="0">
                <a:solidFill>
                  <a:schemeClr val="accent1"/>
                </a:solidFill>
                <a:latin typeface="Trebuchet MS" pitchFamily="34" charset="0"/>
              </a:rPr>
              <a:t>-</a:t>
            </a:r>
            <a:r>
              <a:rPr lang="uk-UA" sz="1400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за результатами формування нових ділянок;</a:t>
            </a:r>
          </a:p>
          <a:p>
            <a:pPr marL="36000"/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- </a:t>
            </a:r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79,13 га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визначені проектами розподілу територій кварталів;</a:t>
            </a:r>
          </a:p>
          <a:p>
            <a:pPr marL="36000"/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- </a:t>
            </a:r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105,34 га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землі міністерства оборони що обліковуються в ДЗК.</a:t>
            </a:r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>
            <a:off x="7282864" y="2898000"/>
            <a:ext cx="737523" cy="737523"/>
            <a:chOff x="4826496" y="1815981"/>
            <a:chExt cx="1269503" cy="1269503"/>
          </a:xfrm>
        </p:grpSpPr>
        <p:sp>
          <p:nvSpPr>
            <p:cNvPr id="53" name="Овал 52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4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228184" y="1867801"/>
            <a:ext cx="3024336" cy="2654909"/>
            <a:chOff x="5475593" y="2204864"/>
            <a:chExt cx="3024336" cy="2306349"/>
          </a:xfrm>
        </p:grpSpPr>
        <p:graphicFrame>
          <p:nvGraphicFramePr>
            <p:cNvPr id="56" name="Диаграмма 55"/>
            <p:cNvGraphicFramePr/>
            <p:nvPr>
              <p:extLst>
                <p:ext uri="{D42A27DB-BD31-4B8C-83A1-F6EECF244321}">
                  <p14:modId xmlns:p14="http://schemas.microsoft.com/office/powerpoint/2010/main" val="609598948"/>
                </p:ext>
              </p:extLst>
            </p:nvPr>
          </p:nvGraphicFramePr>
          <p:xfrm>
            <a:off x="5475593" y="2204864"/>
            <a:ext cx="3024336" cy="2306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57" name="Прямоугольник 56"/>
            <p:cNvSpPr/>
            <p:nvPr/>
          </p:nvSpPr>
          <p:spPr>
            <a:xfrm>
              <a:off x="6378562" y="3201666"/>
              <a:ext cx="1008112" cy="561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473,51  га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624328" y="1844824"/>
            <a:ext cx="2054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Договори сервітутів</a:t>
            </a:r>
          </a:p>
          <a:p>
            <a:pPr algn="ctr">
              <a:defRPr sz="1197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C00000"/>
                </a:solidFill>
                <a:latin typeface="Trebuchet MS" panose="020B0603020202020204" pitchFamily="34" charset="0"/>
              </a:rPr>
              <a:t>866</a:t>
            </a:r>
            <a:r>
              <a:rPr lang="ru-RU" sz="1200" dirty="0">
                <a:solidFill>
                  <a:schemeClr val="accent1"/>
                </a:solidFill>
                <a:latin typeface="Trebuchet MS" panose="020B0603020202020204" pitchFamily="34" charset="0"/>
              </a:rPr>
              <a:t>
</a:t>
            </a:r>
            <a:r>
              <a:rPr lang="ru-RU" sz="1200" dirty="0">
                <a:solidFill>
                  <a:srgbClr val="C00000"/>
                </a:solidFill>
                <a:latin typeface="Trebuchet MS" panose="020B0603020202020204" pitchFamily="34" charset="0"/>
              </a:rPr>
              <a:t>45,85 га </a:t>
            </a:r>
            <a:r>
              <a:rPr lang="uk-UA" sz="1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або</a:t>
            </a:r>
            <a:r>
              <a:rPr lang="ru-RU" sz="1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rebuchet MS" panose="020B0603020202020204" pitchFamily="34" charset="0"/>
              </a:rPr>
              <a:t>10% </a:t>
            </a:r>
            <a:endParaRPr lang="en-US" sz="12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>
              <a:defRPr sz="1197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(з них </a:t>
            </a:r>
            <a:r>
              <a:rPr lang="ru-RU" sz="1200" dirty="0">
                <a:solidFill>
                  <a:srgbClr val="C00000"/>
                </a:solidFill>
                <a:latin typeface="Trebuchet MS" panose="020B0603020202020204" pitchFamily="34" charset="0"/>
              </a:rPr>
              <a:t>9,77 га </a:t>
            </a:r>
            <a:r>
              <a:rPr lang="ru-RU" sz="1200" dirty="0">
                <a:solidFill>
                  <a:srgbClr val="0070C0"/>
                </a:solidFill>
                <a:latin typeface="Trebuchet MS" panose="020B0603020202020204" pitchFamily="34" charset="0"/>
              </a:rPr>
              <a:t>у 2017 р. </a:t>
            </a:r>
            <a:r>
              <a:rPr lang="uk-UA" sz="1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або</a:t>
            </a:r>
            <a:r>
              <a:rPr lang="ru-RU" sz="1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rebuchet MS" panose="020B0603020202020204" pitchFamily="34" charset="0"/>
              </a:rPr>
              <a:t>21% </a:t>
            </a:r>
            <a:r>
              <a:rPr lang="ru-RU" sz="1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598065" y="1330660"/>
            <a:ext cx="2232248" cy="714658"/>
          </a:xfrm>
          <a:prstGeom prst="rect">
            <a:avLst/>
          </a:prstGeom>
          <a:ln cap="flat" cmpd="sng">
            <a:noFill/>
            <a:round/>
          </a:ln>
        </p:spPr>
        <p:txBody>
          <a:bodyPr wrap="square">
            <a:normAutofit fontScale="85000" lnSpcReduction="20000"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договірних умовах використовуються</a:t>
            </a:r>
          </a:p>
          <a:p>
            <a:pPr algn="ctr"/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473,51 га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земель</a:t>
            </a:r>
            <a:endParaRPr lang="uk-UA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6624328" y="3789040"/>
            <a:ext cx="2103078" cy="9361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97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Договори оренди</a:t>
            </a:r>
          </a:p>
          <a:p>
            <a:pPr algn="ctr">
              <a:defRPr sz="1197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</a:rPr>
              <a:t>1754</a:t>
            </a:r>
            <a:r>
              <a:rPr lang="ru-RU" dirty="0">
                <a:solidFill>
                  <a:schemeClr val="accent1"/>
                </a:solidFill>
                <a:latin typeface="Trebuchet MS" panose="020B0603020202020204" pitchFamily="34" charset="0"/>
              </a:rPr>
              <a:t>
</a:t>
            </a: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</a:rPr>
              <a:t>427,66 га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або </a:t>
            </a: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</a:rPr>
              <a:t>90%</a:t>
            </a:r>
          </a:p>
          <a:p>
            <a:pPr algn="ctr" rtl="0">
              <a:defRPr sz="1197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(з них </a:t>
            </a: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80,57 </a:t>
            </a: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</a:rPr>
              <a:t>га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у 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2017 р. або </a:t>
            </a: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19 % 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)</a:t>
            </a:r>
            <a:endParaRPr lang="ru-R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42030066"/>
              </p:ext>
            </p:extLst>
          </p:nvPr>
        </p:nvGraphicFramePr>
        <p:xfrm>
          <a:off x="263077" y="5593810"/>
          <a:ext cx="8024032" cy="1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2851483981"/>
              </p:ext>
            </p:extLst>
          </p:nvPr>
        </p:nvGraphicFramePr>
        <p:xfrm>
          <a:off x="415477" y="5746210"/>
          <a:ext cx="8024032" cy="108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Округлений прямокутник 10"/>
          <p:cNvSpPr/>
          <p:nvPr/>
        </p:nvSpPr>
        <p:spPr>
          <a:xfrm>
            <a:off x="2412000" y="288000"/>
            <a:ext cx="6480720" cy="504056"/>
          </a:xfrm>
          <a:prstGeom prst="roundRect">
            <a:avLst>
              <a:gd name="adj" fmla="val 7186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chemeClr val="tx2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Основні підсумки за 2017 рік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2149200" y="2852348"/>
            <a:ext cx="629516" cy="629516"/>
            <a:chOff x="4826496" y="1815981"/>
            <a:chExt cx="1269503" cy="1269503"/>
          </a:xfrm>
        </p:grpSpPr>
        <p:sp>
          <p:nvSpPr>
            <p:cNvPr id="19" name="Овал 18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6076800" y="2859548"/>
            <a:ext cx="629516" cy="629516"/>
            <a:chOff x="4826496" y="1815981"/>
            <a:chExt cx="1269503" cy="1269503"/>
          </a:xfrm>
        </p:grpSpPr>
        <p:sp>
          <p:nvSpPr>
            <p:cNvPr id="22" name="Овал 21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aphicFrame>
        <p:nvGraphicFramePr>
          <p:cNvPr id="24" name="Диаграмма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189586"/>
              </p:ext>
            </p:extLst>
          </p:nvPr>
        </p:nvGraphicFramePr>
        <p:xfrm>
          <a:off x="4511427" y="2359148"/>
          <a:ext cx="3660973" cy="216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971600" y="141277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Розглянуто</a:t>
            </a:r>
            <a:r>
              <a:rPr lang="uk-UA" sz="1400" b="1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20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9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uk-UA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звернень юридичних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осіб та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фізичних осіб підприємців. </a:t>
            </a:r>
            <a:endParaRPr lang="uk-UA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розгляд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сесії міської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ради винесено</a:t>
            </a:r>
            <a:r>
              <a:rPr lang="uk-UA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6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питань, з яких: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6122" y="1958011"/>
            <a:ext cx="331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Надання дозволів на розроблення </a:t>
            </a:r>
            <a:endParaRPr lang="ru-RU" sz="12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землевпорядної документації</a:t>
            </a:r>
            <a:endParaRPr lang="ru-RU" sz="12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32039" y="1963148"/>
            <a:ext cx="2531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Затвердження землевпорядної документації</a:t>
            </a:r>
            <a:endParaRPr lang="ru-RU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>
          <a:xfrm>
            <a:off x="252000" y="1260000"/>
            <a:ext cx="8640720" cy="5049320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29" name="Скругленный прямоугольник 68"/>
          <p:cNvSpPr/>
          <p:nvPr/>
        </p:nvSpPr>
        <p:spPr>
          <a:xfrm>
            <a:off x="3492000" y="1080000"/>
            <a:ext cx="2160000" cy="360000"/>
          </a:xfrm>
          <a:prstGeom prst="roundRect">
            <a:avLst>
              <a:gd name="adj" fmla="val 357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Сектор обслуговування юридичних осіб ДЗР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126773"/>
              </p:ext>
            </p:extLst>
          </p:nvPr>
        </p:nvGraphicFramePr>
        <p:xfrm>
          <a:off x="455274" y="2119898"/>
          <a:ext cx="4260742" cy="199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683567" y="4005064"/>
            <a:ext cx="350251" cy="476539"/>
            <a:chOff x="2" y="1577"/>
            <a:chExt cx="314859" cy="449799"/>
          </a:xfrm>
          <a:scene3d>
            <a:camera prst="orthographicFront"/>
            <a:lightRig rig="flat" dir="t"/>
          </a:scene3d>
        </p:grpSpPr>
        <p:sp>
          <p:nvSpPr>
            <p:cNvPr id="33" name="Шеврон 18"/>
            <p:cNvSpPr/>
            <p:nvPr/>
          </p:nvSpPr>
          <p:spPr>
            <a:xfrm rot="5400000">
              <a:off x="-67468" y="69047"/>
              <a:ext cx="449799" cy="314859"/>
            </a:xfrm>
            <a:prstGeom prst="chevron">
              <a:avLst/>
            </a:prstGeom>
            <a:ln w="25400">
              <a:solidFill>
                <a:srgbClr val="00B05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4" name="Шеврон 4"/>
            <p:cNvSpPr txBox="1"/>
            <p:nvPr/>
          </p:nvSpPr>
          <p:spPr>
            <a:xfrm>
              <a:off x="2" y="155884"/>
              <a:ext cx="314859" cy="138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u="none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447</a:t>
              </a:r>
              <a:endParaRPr lang="ru-RU" sz="1200" b="1" u="none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39560" y="4026269"/>
            <a:ext cx="7420872" cy="516210"/>
            <a:chOff x="317553" y="18034"/>
            <a:chExt cx="4580278" cy="483518"/>
          </a:xfrm>
          <a:scene3d>
            <a:camera prst="orthographicFront"/>
            <a:lightRig rig="flat" dir="t"/>
          </a:scene3d>
        </p:grpSpPr>
        <p:sp>
          <p:nvSpPr>
            <p:cNvPr id="36" name="Прямоугольник с двумя скругленными соседними углами 35"/>
            <p:cNvSpPr/>
            <p:nvPr/>
          </p:nvSpPr>
          <p:spPr>
            <a:xfrm rot="5400000">
              <a:off x="2461507" y="-2125920"/>
              <a:ext cx="292369" cy="4580278"/>
            </a:xfrm>
            <a:prstGeom prst="round2SameRect">
              <a:avLst/>
            </a:prstGeom>
            <a:ln w="25400">
              <a:solidFill>
                <a:srgbClr val="00B050"/>
              </a:solidFill>
            </a:ln>
            <a:sp3d extrusionH="12700" prstMaterial="plastic">
              <a:bevelT w="50800" h="508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326240" y="75057"/>
              <a:ext cx="4566006" cy="4264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1300" b="1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Питань розглянуто на </a:t>
              </a:r>
              <a:r>
                <a:rPr lang="uk-UA" sz="13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засіданнях сесій Вінницької міської </a:t>
              </a:r>
              <a:r>
                <a:rPr lang="uk-UA" sz="1300" b="1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ради:</a:t>
              </a:r>
              <a:endParaRPr lang="ru-RU" sz="13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1500" b="1" i="0" kern="12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ru-RU" sz="1500" b="1" i="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508975008"/>
              </p:ext>
            </p:extLst>
          </p:nvPr>
        </p:nvGraphicFramePr>
        <p:xfrm>
          <a:off x="682253" y="4481603"/>
          <a:ext cx="3887952" cy="19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166530043"/>
              </p:ext>
            </p:extLst>
          </p:nvPr>
        </p:nvGraphicFramePr>
        <p:xfrm>
          <a:off x="4649115" y="4481603"/>
          <a:ext cx="3811317" cy="19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31276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круглений прямокутник 10"/>
          <p:cNvSpPr/>
          <p:nvPr/>
        </p:nvSpPr>
        <p:spPr>
          <a:xfrm>
            <a:off x="2412000" y="288000"/>
            <a:ext cx="6480720" cy="504056"/>
          </a:xfrm>
          <a:prstGeom prst="roundRect">
            <a:avLst>
              <a:gd name="adj" fmla="val 7186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chemeClr val="tx2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Основні підсумки за 2017 рік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2099821" y="3359017"/>
            <a:ext cx="868437" cy="868437"/>
            <a:chOff x="4826496" y="1815981"/>
            <a:chExt cx="1269503" cy="1269503"/>
          </a:xfrm>
        </p:grpSpPr>
        <p:sp>
          <p:nvSpPr>
            <p:cNvPr id="18" name="Овал 17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6169874" y="3350441"/>
            <a:ext cx="868437" cy="868437"/>
            <a:chOff x="4826496" y="1815981"/>
            <a:chExt cx="1269503" cy="1269503"/>
          </a:xfrm>
        </p:grpSpPr>
        <p:sp>
          <p:nvSpPr>
            <p:cNvPr id="21" name="Овал 20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831" y="1537628"/>
            <a:ext cx="7667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Розглянуто</a:t>
            </a:r>
            <a:r>
              <a:rPr lang="uk-UA" sz="1600" b="1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4033</a:t>
            </a:r>
            <a:r>
              <a:rPr lang="uk-UA" sz="1600" b="1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звернення 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фізичних </a:t>
            </a:r>
            <a:r>
              <a:rPr lang="uk-U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осіб. </a:t>
            </a:r>
          </a:p>
          <a:p>
            <a:pPr algn="ctr"/>
            <a:r>
              <a:rPr lang="uk-U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розгляд </a:t>
            </a:r>
            <a:r>
              <a:rPr lang="uk-U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сесії міської 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ради винесено </a:t>
            </a:r>
            <a:r>
              <a:rPr lang="uk-UA" sz="16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1308</a:t>
            </a:r>
            <a:r>
              <a:rPr lang="uk-UA" sz="1600" b="1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питань, з яких: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6142" y="2061283"/>
            <a:ext cx="2927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Надання дозволів на розроблення 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anose="02020603050405020304" pitchFamily="18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anose="02020603050405020304" pitchFamily="18" charset="0"/>
              </a:rPr>
              <a:t>землевпорядної документації</a:t>
            </a:r>
            <a:endParaRPr lang="ru-RU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8464" y="2057073"/>
            <a:ext cx="3455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Затвердження землевпорядної </a:t>
            </a:r>
            <a:r>
              <a:rPr lang="uk-UA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документації </a:t>
            </a:r>
            <a:r>
              <a:rPr lang="uk-UA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та передачі у власність чи користування (оренда, сервітут) земельних ділянок.</a:t>
            </a:r>
            <a:endParaRPr lang="ru-RU" sz="1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Диаграмма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93275"/>
              </p:ext>
            </p:extLst>
          </p:nvPr>
        </p:nvGraphicFramePr>
        <p:xfrm>
          <a:off x="306939" y="2295695"/>
          <a:ext cx="4392000" cy="290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Диаграмма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972330"/>
              </p:ext>
            </p:extLst>
          </p:nvPr>
        </p:nvGraphicFramePr>
        <p:xfrm>
          <a:off x="4840675" y="2265877"/>
          <a:ext cx="3835781" cy="303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Скругленный прямоугольник 27"/>
          <p:cNvSpPr>
            <a:spLocks/>
          </p:cNvSpPr>
          <p:nvPr/>
        </p:nvSpPr>
        <p:spPr>
          <a:xfrm>
            <a:off x="252000" y="1260000"/>
            <a:ext cx="8640720" cy="5049320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68"/>
          <p:cNvSpPr/>
          <p:nvPr/>
        </p:nvSpPr>
        <p:spPr>
          <a:xfrm>
            <a:off x="3492120" y="1080000"/>
            <a:ext cx="2160000" cy="360000"/>
          </a:xfrm>
          <a:prstGeom prst="roundRect">
            <a:avLst>
              <a:gd name="adj" fmla="val 357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Сектор обслуговування фізичних осіб</a:t>
            </a:r>
            <a:endParaRPr lang="ru-RU" sz="1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68"/>
          <p:cNvSpPr/>
          <p:nvPr/>
        </p:nvSpPr>
        <p:spPr>
          <a:xfrm>
            <a:off x="366386" y="4977184"/>
            <a:ext cx="4925694" cy="1260008"/>
          </a:xfrm>
          <a:prstGeom prst="roundRect">
            <a:avLst>
              <a:gd name="adj" fmla="val 2381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lnSpcReduction="10000"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Проведено</a:t>
            </a:r>
            <a:r>
              <a:rPr lang="ru-RU" sz="12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rebuchet MS" panose="020B0603020202020204" pitchFamily="34" charset="0"/>
              </a:rPr>
              <a:t>22</a:t>
            </a:r>
            <a:r>
              <a:rPr lang="ru-RU" sz="1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засідання комісії з розгляду земельних спорів</a:t>
            </a:r>
          </a:p>
          <a:p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(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розглянуто </a:t>
            </a:r>
            <a:r>
              <a:rPr lang="uk-UA" sz="1200" b="1" dirty="0">
                <a:solidFill>
                  <a:srgbClr val="C00000"/>
                </a:solidFill>
                <a:latin typeface="Trebuchet MS" panose="020B0603020202020204" pitchFamily="34" charset="0"/>
              </a:rPr>
              <a:t>75</a:t>
            </a:r>
            <a:r>
              <a:rPr lang="uk-UA" sz="1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звернень</a:t>
            </a:r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).</a:t>
            </a:r>
          </a:p>
          <a:p>
            <a:r>
              <a:rPr lang="uk-UA" sz="1200" b="1" dirty="0">
                <a:solidFill>
                  <a:srgbClr val="C00000"/>
                </a:solidFill>
                <a:latin typeface="Trebuchet MS" panose="020B0603020202020204" pitchFamily="34" charset="0"/>
              </a:rPr>
              <a:t>25</a:t>
            </a:r>
            <a:r>
              <a:rPr lang="uk-UA" sz="1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рішень (актів) комісії винесено на затвердження виконкому</a:t>
            </a:r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Опрацьовано </a:t>
            </a:r>
            <a:r>
              <a:rPr lang="uk-UA" sz="12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221 </a:t>
            </a:r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звернення стосовно приватизації</a:t>
            </a:r>
            <a:r>
              <a:rPr lang="uk-UA" sz="12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земельних ділянок </a:t>
            </a:r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учасниками 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АТО та </a:t>
            </a:r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сім'ями </a:t>
            </a:r>
            <a:r>
              <a:rPr lang="uk-UA" sz="1200" b="1" dirty="0">
                <a:solidFill>
                  <a:srgbClr val="0070C0"/>
                </a:solidFill>
                <a:latin typeface="Trebuchet MS" panose="020B0603020202020204" pitchFamily="34" charset="0"/>
              </a:rPr>
              <a:t>загиблих учасників </a:t>
            </a:r>
            <a:r>
              <a:rPr lang="uk-UA" sz="1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АТО</a:t>
            </a:r>
            <a:endParaRPr lang="ru-RU" sz="1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32" name="Picture 3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554" y="4977184"/>
            <a:ext cx="2733104" cy="1260008"/>
          </a:xfrm>
          <a:prstGeom prst="flowChartAlternateProcess">
            <a:avLst/>
          </a:prstGeom>
          <a:noFill/>
          <a:ln w="25400">
            <a:solidFill>
              <a:srgbClr val="00B050"/>
            </a:solidFill>
          </a:ln>
          <a:effectLst/>
        </p:spPr>
      </p:pic>
      <p:pic>
        <p:nvPicPr>
          <p:cNvPr id="33" name="Picture 3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070" y="4725224"/>
            <a:ext cx="1080000" cy="720000"/>
          </a:xfrm>
          <a:prstGeom prst="flowChartAlternateProcess">
            <a:avLst/>
          </a:prstGeom>
          <a:noFill/>
          <a:ln w="25400">
            <a:solidFill>
              <a:srgbClr val="00B050"/>
            </a:solidFill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5032394" y="2656072"/>
            <a:ext cx="1011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0070C0"/>
                </a:solidFill>
                <a:latin typeface="Trebuchet MS" pitchFamily="34" charset="0"/>
              </a:rPr>
              <a:t>Затверджень проектів землеустрою</a:t>
            </a:r>
            <a:endParaRPr lang="uk-UA" sz="10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1182" y="2636913"/>
            <a:ext cx="1431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0070C0"/>
                </a:solidFill>
                <a:latin typeface="Trebuchet MS" pitchFamily="34" charset="0"/>
              </a:rPr>
              <a:t>Затверджень технічної документації щодо встановлення меж земельних ділянок</a:t>
            </a:r>
            <a:endParaRPr lang="uk-UA" sz="10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9347" y="2433267"/>
            <a:ext cx="949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0070C0"/>
                </a:solidFill>
                <a:latin typeface="Trebuchet MS" pitchFamily="34" charset="0"/>
              </a:rPr>
              <a:t>Поновлення терміну дії оренди</a:t>
            </a:r>
            <a:endParaRPr lang="uk-UA" sz="10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0358" y="2433267"/>
            <a:ext cx="98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0070C0"/>
                </a:solidFill>
                <a:latin typeface="Trebuchet MS" pitchFamily="34" charset="0"/>
              </a:rPr>
              <a:t>Відмови у поновленні терміну дії оренди</a:t>
            </a:r>
            <a:endParaRPr lang="uk-UA" sz="1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507" y="2933071"/>
            <a:ext cx="1166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0070C0"/>
                </a:solidFill>
                <a:latin typeface="Trebuchet MS" pitchFamily="34" charset="0"/>
              </a:rPr>
              <a:t>Відмови в наданні дозволів на розроблення землевпорядної документації</a:t>
            </a:r>
            <a:endParaRPr lang="uk-UA" sz="1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9" name="TextBox 2"/>
          <p:cNvSpPr txBox="1"/>
          <p:nvPr/>
        </p:nvSpPr>
        <p:spPr>
          <a:xfrm>
            <a:off x="656422" y="4018622"/>
            <a:ext cx="100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000" b="1" dirty="0" smtClean="0">
                <a:solidFill>
                  <a:srgbClr val="0070C0"/>
                </a:solidFill>
                <a:latin typeface="Trebuchet MS" pitchFamily="34" charset="0"/>
              </a:rPr>
              <a:t>Дозволів на розроблення технічної документації</a:t>
            </a:r>
            <a:endParaRPr lang="uk-UA" sz="1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круглений прямокутник 10"/>
          <p:cNvSpPr/>
          <p:nvPr/>
        </p:nvSpPr>
        <p:spPr>
          <a:xfrm>
            <a:off x="2412000" y="288000"/>
            <a:ext cx="6480720" cy="504056"/>
          </a:xfrm>
          <a:prstGeom prst="roundRect">
            <a:avLst>
              <a:gd name="adj" fmla="val 7186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chemeClr val="tx2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Основні підсумки за 2017 рік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03628464"/>
              </p:ext>
            </p:extLst>
          </p:nvPr>
        </p:nvGraphicFramePr>
        <p:xfrm>
          <a:off x="663379" y="1559214"/>
          <a:ext cx="8013077" cy="172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257883" y="3284984"/>
            <a:ext cx="6410461" cy="379669"/>
            <a:chOff x="582775" y="1293721"/>
            <a:chExt cx="6410461" cy="379669"/>
          </a:xfrm>
          <a:noFill/>
          <a:scene3d>
            <a:camera prst="orthographicFront"/>
            <a:lightRig rig="threeP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82775" y="1293721"/>
              <a:ext cx="6410461" cy="379669"/>
            </a:xfrm>
            <a:prstGeom prst="roundRect">
              <a:avLst>
                <a:gd name="adj" fmla="val 10000"/>
              </a:avLst>
            </a:prstGeom>
            <a:grpFill/>
            <a:ln w="12700"/>
            <a:sp3d contourW="12700">
              <a:contourClr>
                <a:srgbClr val="00B050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93895" y="1293721"/>
              <a:ext cx="5604560" cy="357429"/>
            </a:xfrm>
            <a:prstGeom prst="rect">
              <a:avLst/>
            </a:prstGeom>
            <a:grpFill/>
            <a:ln w="1270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l" defTabSz="3778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50" kern="120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257882" y="3242303"/>
            <a:ext cx="6410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b="1" dirty="0">
                <a:solidFill>
                  <a:srgbClr val="0070C0"/>
                </a:solidFill>
                <a:latin typeface="Trebuchet MS" pitchFamily="34" charset="0"/>
              </a:rPr>
              <a:t>Створено автономний програмний ресурс для оптимізації та покращення якості ведення списків бажаючих на отримання земельних ділянок. Внесено </a:t>
            </a:r>
            <a:r>
              <a:rPr lang="uk-UA" sz="1000" b="1" dirty="0">
                <a:solidFill>
                  <a:srgbClr val="C00000"/>
                </a:solidFill>
                <a:latin typeface="Trebuchet MS" pitchFamily="34" charset="0"/>
              </a:rPr>
              <a:t>9770</a:t>
            </a:r>
            <a:r>
              <a:rPr lang="uk-UA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uk-UA" sz="1000" b="1" dirty="0">
                <a:solidFill>
                  <a:srgbClr val="0070C0"/>
                </a:solidFill>
                <a:latin typeface="Trebuchet MS" pitchFamily="34" charset="0"/>
              </a:rPr>
              <a:t>записів та сформовано</a:t>
            </a:r>
            <a:r>
              <a:rPr lang="uk-UA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uk-UA" sz="1000" b="1" dirty="0">
                <a:solidFill>
                  <a:srgbClr val="C00000"/>
                </a:solidFill>
                <a:latin typeface="Trebuchet MS" pitchFamily="34" charset="0"/>
              </a:rPr>
              <a:t>1369</a:t>
            </a:r>
            <a:r>
              <a:rPr lang="uk-UA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uk-UA" sz="1000" b="1" dirty="0">
                <a:solidFill>
                  <a:srgbClr val="0070C0"/>
                </a:solidFill>
                <a:latin typeface="Trebuchet MS" pitchFamily="34" charset="0"/>
              </a:rPr>
              <a:t>карток</a:t>
            </a:r>
            <a:endParaRPr lang="ru-RU" sz="1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251999" y="1260000"/>
            <a:ext cx="8640721" cy="5049320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68"/>
          <p:cNvSpPr/>
          <p:nvPr/>
        </p:nvSpPr>
        <p:spPr>
          <a:xfrm>
            <a:off x="3221850" y="1080000"/>
            <a:ext cx="2700300" cy="360000"/>
          </a:xfrm>
          <a:prstGeom prst="roundRect">
            <a:avLst>
              <a:gd name="adj" fmla="val 357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Відділ обліку та фінансово-аналітичної роботи ДЗР</a:t>
            </a:r>
            <a:endParaRPr lang="ru-RU" sz="1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283181017"/>
              </p:ext>
            </p:extLst>
          </p:nvPr>
        </p:nvGraphicFramePr>
        <p:xfrm>
          <a:off x="701428" y="4301172"/>
          <a:ext cx="3870572" cy="214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72172284"/>
              </p:ext>
            </p:extLst>
          </p:nvPr>
        </p:nvGraphicFramePr>
        <p:xfrm>
          <a:off x="4803966" y="4292520"/>
          <a:ext cx="3584458" cy="208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701261" y="3811648"/>
            <a:ext cx="7687163" cy="525401"/>
            <a:chOff x="302534" y="6631271"/>
            <a:chExt cx="8358169" cy="52540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02534" y="6631271"/>
              <a:ext cx="404441" cy="525401"/>
              <a:chOff x="1" y="1577"/>
              <a:chExt cx="363573" cy="449799"/>
            </a:xfrm>
            <a:scene3d>
              <a:camera prst="orthographicFront"/>
              <a:lightRig rig="flat" dir="t"/>
            </a:scene3d>
          </p:grpSpPr>
          <p:sp>
            <p:nvSpPr>
              <p:cNvPr id="31" name="Шеврон 24"/>
              <p:cNvSpPr/>
              <p:nvPr/>
            </p:nvSpPr>
            <p:spPr>
              <a:xfrm rot="5400000">
                <a:off x="-43112" y="44690"/>
                <a:ext cx="449799" cy="363573"/>
              </a:xfrm>
              <a:prstGeom prst="chevron">
                <a:avLst/>
              </a:prstGeom>
              <a:ln w="25400">
                <a:solidFill>
                  <a:srgbClr val="00B050"/>
                </a:solidFill>
              </a:ln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32" name="Шеврон 4"/>
              <p:cNvSpPr txBox="1"/>
              <p:nvPr/>
            </p:nvSpPr>
            <p:spPr>
              <a:xfrm>
                <a:off x="24357" y="187507"/>
                <a:ext cx="314859" cy="13806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200" b="1" u="none" kern="120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234</a:t>
                </a:r>
                <a:endParaRPr lang="ru-RU" sz="1200" b="1" u="none" kern="12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 rot="5400000">
              <a:off x="4528191" y="2846933"/>
              <a:ext cx="344143" cy="7920880"/>
            </a:xfrm>
            <a:prstGeom prst="round2SameRect">
              <a:avLst/>
            </a:prstGeom>
            <a:ln w="25400">
              <a:solidFill>
                <a:srgbClr val="00B050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709773" y="6730711"/>
              <a:ext cx="7896198" cy="32287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lvl="0"/>
              <a:r>
                <a:rPr lang="uk-UA" sz="105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Передано у власність та оренду </a:t>
              </a:r>
              <a:r>
                <a:rPr lang="uk-UA" sz="105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234</a:t>
              </a:r>
              <a:r>
                <a:rPr lang="uk-UA" sz="105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 земельні ділянки учасникам бойових дій АТО та іншим пільговим категоріям громадян (із них за поданням </a:t>
              </a:r>
              <a:r>
                <a:rPr lang="uk-UA" sz="1050" dirty="0" err="1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Вінницько</a:t>
              </a:r>
              <a:r>
                <a:rPr lang="uk-UA" sz="105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-Хутірської та Лука-</a:t>
              </a:r>
              <a:r>
                <a:rPr lang="uk-UA" sz="1050" dirty="0" err="1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Мелешківської</a:t>
              </a:r>
              <a:r>
                <a:rPr lang="uk-UA" sz="105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 сільської ради - </a:t>
              </a:r>
              <a:r>
                <a:rPr lang="uk-UA" sz="105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83</a:t>
              </a:r>
              <a:r>
                <a:rPr lang="uk-UA" sz="105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), в </a:t>
              </a:r>
              <a:r>
                <a:rPr lang="uk-UA" sz="1050" dirty="0" err="1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т.ч</a:t>
              </a:r>
              <a:r>
                <a:rPr lang="uk-UA" sz="105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.:</a:t>
              </a:r>
            </a:p>
            <a:p>
              <a:pPr lvl="0"/>
              <a:endParaRPr lang="ru-RU" sz="1500" b="1" i="0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sp>
        <p:nvSpPr>
          <p:cNvPr id="33" name="Стрелка вниз 32"/>
          <p:cNvSpPr/>
          <p:nvPr/>
        </p:nvSpPr>
        <p:spPr>
          <a:xfrm rot="16200000">
            <a:off x="854975" y="2919579"/>
            <a:ext cx="246785" cy="246785"/>
          </a:xfrm>
          <a:prstGeom prst="downArrow">
            <a:avLst>
              <a:gd name="adj1" fmla="val 55000"/>
              <a:gd name="adj2" fmla="val 45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4" name="Стрелка вниз 33"/>
          <p:cNvSpPr/>
          <p:nvPr/>
        </p:nvSpPr>
        <p:spPr>
          <a:xfrm rot="16200000">
            <a:off x="856658" y="3351425"/>
            <a:ext cx="246785" cy="246785"/>
          </a:xfrm>
          <a:prstGeom prst="downArrow">
            <a:avLst>
              <a:gd name="adj1" fmla="val 55000"/>
              <a:gd name="adj2" fmla="val 4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5318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круглений прямокутник 10"/>
          <p:cNvSpPr/>
          <p:nvPr/>
        </p:nvSpPr>
        <p:spPr>
          <a:xfrm>
            <a:off x="2412000" y="288000"/>
            <a:ext cx="6480720" cy="504056"/>
          </a:xfrm>
          <a:prstGeom prst="roundRect">
            <a:avLst>
              <a:gd name="adj" fmla="val 7186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chemeClr val="tx2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Основні підсумки за 2017 рік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463201"/>
            <a:ext cx="2340000" cy="137267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B050"/>
            </a:solidFill>
          </a:ln>
          <a:effectLst/>
        </p:spPr>
      </p:pic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251999" y="1260000"/>
            <a:ext cx="8640721" cy="5049320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828143024"/>
              </p:ext>
            </p:extLst>
          </p:nvPr>
        </p:nvGraphicFramePr>
        <p:xfrm>
          <a:off x="355576" y="2132856"/>
          <a:ext cx="455058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Скругленный прямоугольник 68"/>
          <p:cNvSpPr/>
          <p:nvPr/>
        </p:nvSpPr>
        <p:spPr>
          <a:xfrm>
            <a:off x="5292079" y="2147940"/>
            <a:ext cx="3456383" cy="2213831"/>
          </a:xfrm>
          <a:prstGeom prst="roundRect">
            <a:avLst>
              <a:gd name="adj" fmla="val 604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Сформовано та погоджено список пільгових категорій громадян в кількості </a:t>
            </a:r>
            <a:r>
              <a:rPr lang="uk-UA" sz="1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800</a:t>
            </a:r>
            <a:r>
              <a:rPr lang="uk-UA" sz="1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uk-UA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осіб для участі у  жеребкуванні на отримання земельної ділянки за рахунок території Агрономічної сільської ради (наразі в судовому порядку визначається розпорядник даних земель).</a:t>
            </a:r>
          </a:p>
        </p:txBody>
      </p:sp>
      <p:pic>
        <p:nvPicPr>
          <p:cNvPr id="25" name="Picture 3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132" y="5225737"/>
            <a:ext cx="1220274" cy="122027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B050"/>
            </a:solidFill>
          </a:ln>
          <a:effectLst/>
        </p:spPr>
      </p:pic>
      <p:sp>
        <p:nvSpPr>
          <p:cNvPr id="26" name="Скругленный прямоугольник 68"/>
          <p:cNvSpPr/>
          <p:nvPr/>
        </p:nvSpPr>
        <p:spPr>
          <a:xfrm>
            <a:off x="3221850" y="1080000"/>
            <a:ext cx="2700300" cy="360000"/>
          </a:xfrm>
          <a:prstGeom prst="roundRect">
            <a:avLst>
              <a:gd name="adj" fmla="val 357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Відділ обліку та фінансово-аналітичної роботи ДЗР</a:t>
            </a:r>
            <a:endParaRPr lang="ru-RU" sz="1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3529" y="1620000"/>
            <a:ext cx="396000" cy="540000"/>
            <a:chOff x="2" y="1577"/>
            <a:chExt cx="314859" cy="411393"/>
          </a:xfrm>
          <a:scene3d>
            <a:camera prst="orthographicFront"/>
            <a:lightRig rig="flat" dir="t"/>
          </a:scene3d>
        </p:grpSpPr>
        <p:sp>
          <p:nvSpPr>
            <p:cNvPr id="28" name="Шеврон 18"/>
            <p:cNvSpPr/>
            <p:nvPr/>
          </p:nvSpPr>
          <p:spPr>
            <a:xfrm rot="5400000">
              <a:off x="-48265" y="49844"/>
              <a:ext cx="411393" cy="314859"/>
            </a:xfrm>
            <a:prstGeom prst="chevron">
              <a:avLst/>
            </a:prstGeom>
            <a:ln w="25400">
              <a:solidFill>
                <a:srgbClr val="00B05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9" name="Шеврон 4"/>
            <p:cNvSpPr txBox="1"/>
            <p:nvPr/>
          </p:nvSpPr>
          <p:spPr>
            <a:xfrm>
              <a:off x="2" y="155884"/>
              <a:ext cx="314859" cy="138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none" kern="12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920</a:t>
              </a:r>
              <a:endParaRPr lang="ru-RU" sz="1200" b="1" u="none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43425" y="1620001"/>
            <a:ext cx="8005039" cy="368840"/>
            <a:chOff x="317553" y="18034"/>
            <a:chExt cx="4580278" cy="292370"/>
          </a:xfrm>
          <a:scene3d>
            <a:camera prst="orthographicFront"/>
            <a:lightRig rig="flat" dir="t"/>
          </a:scene3d>
        </p:grpSpPr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 rot="5400000">
              <a:off x="2461507" y="-2125920"/>
              <a:ext cx="292369" cy="4580278"/>
            </a:xfrm>
            <a:prstGeom prst="round2SameRect">
              <a:avLst/>
            </a:prstGeom>
            <a:ln w="25400">
              <a:solidFill>
                <a:srgbClr val="00B050"/>
              </a:solidFill>
            </a:ln>
            <a:sp3d extrusionH="12700" prstMaterial="plastic">
              <a:bevelT w="50800" h="508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326240" y="18034"/>
              <a:ext cx="4566006" cy="2923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9525" rIns="9525" bIns="9525" numCol="1" spcCol="1270" anchor="ctr" anchorCtr="0">
              <a:noAutofit/>
            </a:bodyPr>
            <a:lstStyle/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11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Опрацьовано </a:t>
              </a:r>
              <a:r>
                <a:rPr lang="uk-UA" sz="11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920 </a:t>
              </a:r>
              <a:r>
                <a:rPr lang="uk-UA" sz="11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звернень </a:t>
              </a:r>
              <a:r>
                <a:rPr lang="uk-UA" sz="11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громадян щодо реєстрації до списків бажаючих на отримання вільної земельної ділянки для будівництва та обслуговування житлового </a:t>
              </a:r>
              <a:r>
                <a:rPr lang="uk-UA" sz="11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будинку, із </a:t>
              </a:r>
              <a:r>
                <a:rPr lang="uk-UA" sz="11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них внесено до списків бажаючих</a:t>
              </a:r>
              <a:r>
                <a:rPr lang="uk-UA" sz="11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:</a:t>
              </a:r>
              <a:r>
                <a:rPr lang="uk-UA" sz="1100" b="1" i="0" kern="12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ru-RU" sz="1100" b="1" i="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3000" t="15000" r="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4000" y="144000"/>
            <a:ext cx="2312809" cy="835200"/>
            <a:chOff x="144000" y="144000"/>
            <a:chExt cx="2312809" cy="835200"/>
          </a:xfrm>
        </p:grpSpPr>
        <p:pic>
          <p:nvPicPr>
            <p:cNvPr id="5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0" y="144000"/>
              <a:ext cx="691831" cy="8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936000" y="324000"/>
              <a:ext cx="1520809" cy="48968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</a:t>
              </a:r>
              <a:r>
                <a:rPr lang="uk-UA" sz="1600" b="1" i="1" kern="1000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6372000"/>
            <a:ext cx="9144000" cy="504000"/>
          </a:xfrm>
          <a:prstGeom prst="rect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rgbClr val="00B050">
                <a:alpha val="50000"/>
              </a:srgbClr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 anchorCtr="0">
            <a:noAutofit/>
          </a:bodyPr>
          <a:lstStyle/>
          <a:p>
            <a:pPr algn="r"/>
            <a:r>
              <a:rPr lang="uk-UA" sz="1200" b="1" i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земельних ресурсів</a:t>
            </a:r>
            <a:endParaRPr lang="ru-RU" sz="1200" i="1" u="sng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50000"/>
                    </a14:imgEffect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408000"/>
            <a:ext cx="630654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круглений прямокутник 10"/>
          <p:cNvSpPr/>
          <p:nvPr/>
        </p:nvSpPr>
        <p:spPr>
          <a:xfrm>
            <a:off x="2412000" y="288000"/>
            <a:ext cx="6480720" cy="504056"/>
          </a:xfrm>
          <a:prstGeom prst="roundRect">
            <a:avLst>
              <a:gd name="adj" fmla="val 7186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35000">
                <a:srgbClr val="00B050">
                  <a:alpha val="50000"/>
                </a:srgbClr>
              </a:gs>
              <a:gs pos="100000">
                <a:srgbClr val="00B050">
                  <a:alpha val="50000"/>
                </a:srgbClr>
              </a:gs>
            </a:gsLst>
            <a:lin ang="16200000" scaled="1"/>
          </a:gradFill>
          <a:ln w="12700">
            <a:solidFill>
              <a:schemeClr val="tx2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Основні підсумки за 2017 рік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51999" y="1260000"/>
            <a:ext cx="8640721" cy="5049320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68"/>
          <p:cNvSpPr/>
          <p:nvPr/>
        </p:nvSpPr>
        <p:spPr>
          <a:xfrm>
            <a:off x="3221850" y="1080000"/>
            <a:ext cx="2700300" cy="360000"/>
          </a:xfrm>
          <a:prstGeom prst="roundRect">
            <a:avLst>
              <a:gd name="adj" fmla="val 3571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Відділ обліку та фінансово-аналітичної роботи ДЗР</a:t>
            </a:r>
            <a:endParaRPr lang="ru-RU" sz="1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384422"/>
              </p:ext>
            </p:extLst>
          </p:nvPr>
        </p:nvGraphicFramePr>
        <p:xfrm>
          <a:off x="-36512" y="1417753"/>
          <a:ext cx="3456384" cy="229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1373692" y="2386182"/>
            <a:ext cx="632703" cy="632703"/>
            <a:chOff x="4826496" y="1815981"/>
            <a:chExt cx="1269503" cy="1269503"/>
          </a:xfrm>
        </p:grpSpPr>
        <p:sp>
          <p:nvSpPr>
            <p:cNvPr id="16" name="Овал 15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5012412" y="2001895"/>
              <a:ext cx="879470" cy="486203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18" name="TextBox 1"/>
          <p:cNvSpPr txBox="1"/>
          <p:nvPr/>
        </p:nvSpPr>
        <p:spPr>
          <a:xfrm>
            <a:off x="1403648" y="2569881"/>
            <a:ext cx="593540" cy="248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11316,9</a:t>
            </a:r>
          </a:p>
          <a:p>
            <a:pPr algn="ctr"/>
            <a:r>
              <a:rPr lang="uk-UA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918459"/>
              </p:ext>
            </p:extLst>
          </p:nvPr>
        </p:nvGraphicFramePr>
        <p:xfrm>
          <a:off x="2934072" y="1697360"/>
          <a:ext cx="2646040" cy="203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flipH="1">
            <a:off x="4732104" y="2115941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516080" y="1971925"/>
            <a:ext cx="144016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47864" y="141277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uk-UA" sz="105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Кількість </a:t>
            </a:r>
            <a:r>
              <a:rPr lang="uk-UA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сформованих ділянок </a:t>
            </a:r>
            <a:r>
              <a:rPr lang="uk-UA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розрізі видів власності</a:t>
            </a:r>
          </a:p>
        </p:txBody>
      </p:sp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3942561" y="2400253"/>
            <a:ext cx="632703" cy="632703"/>
            <a:chOff x="4826496" y="1815981"/>
            <a:chExt cx="1269503" cy="1269503"/>
          </a:xfrm>
        </p:grpSpPr>
        <p:sp>
          <p:nvSpPr>
            <p:cNvPr id="24" name="Овал 23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5012412" y="2001895"/>
              <a:ext cx="879470" cy="486203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26" name="TextBox 1"/>
          <p:cNvSpPr txBox="1"/>
          <p:nvPr/>
        </p:nvSpPr>
        <p:spPr>
          <a:xfrm>
            <a:off x="3995936" y="2604046"/>
            <a:ext cx="537137" cy="3208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38241</a:t>
            </a:r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985841"/>
              </p:ext>
            </p:extLst>
          </p:nvPr>
        </p:nvGraphicFramePr>
        <p:xfrm>
          <a:off x="5877272" y="1715316"/>
          <a:ext cx="2513932" cy="201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6469111" y="1971925"/>
            <a:ext cx="553818" cy="17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453744" y="2059009"/>
            <a:ext cx="358616" cy="15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469111" y="3140968"/>
            <a:ext cx="276909" cy="160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8140072" y="2869168"/>
            <a:ext cx="16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4168" y="137270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uk-UA" sz="105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Площа земельних ділянок </a:t>
            </a:r>
            <a:r>
              <a:rPr lang="uk-UA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розрізі видів </a:t>
            </a:r>
            <a:r>
              <a:rPr lang="uk-UA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власності, га</a:t>
            </a:r>
            <a:endParaRPr lang="uk-UA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6847348" y="2421954"/>
            <a:ext cx="606396" cy="606396"/>
            <a:chOff x="4826496" y="1815981"/>
            <a:chExt cx="1269503" cy="1269503"/>
          </a:xfrm>
        </p:grpSpPr>
        <p:sp>
          <p:nvSpPr>
            <p:cNvPr id="34" name="Овал 33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5" name="Овал 4"/>
            <p:cNvSpPr/>
            <p:nvPr/>
          </p:nvSpPr>
          <p:spPr>
            <a:xfrm>
              <a:off x="5012412" y="2001895"/>
              <a:ext cx="879470" cy="486203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36" name="TextBox 1"/>
          <p:cNvSpPr txBox="1"/>
          <p:nvPr/>
        </p:nvSpPr>
        <p:spPr>
          <a:xfrm>
            <a:off x="6876256" y="2610354"/>
            <a:ext cx="531607" cy="2425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6723,1</a:t>
            </a:r>
          </a:p>
          <a:p>
            <a:pPr algn="ctr"/>
            <a:r>
              <a:rPr lang="uk-UA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680033"/>
              </p:ext>
            </p:extLst>
          </p:nvPr>
        </p:nvGraphicFramePr>
        <p:xfrm>
          <a:off x="467544" y="3457845"/>
          <a:ext cx="4160859" cy="335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54" name="Группа 53"/>
          <p:cNvGrpSpPr>
            <a:grpSpLocks noChangeAspect="1"/>
          </p:cNvGrpSpPr>
          <p:nvPr/>
        </p:nvGrpSpPr>
        <p:grpSpPr>
          <a:xfrm>
            <a:off x="2141200" y="4770552"/>
            <a:ext cx="864097" cy="864097"/>
            <a:chOff x="4826496" y="1815981"/>
            <a:chExt cx="1269503" cy="1269503"/>
          </a:xfrm>
        </p:grpSpPr>
        <p:sp>
          <p:nvSpPr>
            <p:cNvPr id="55" name="Овал 54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57" name="TextBox 1"/>
          <p:cNvSpPr txBox="1"/>
          <p:nvPr/>
        </p:nvSpPr>
        <p:spPr>
          <a:xfrm>
            <a:off x="2267744" y="5050783"/>
            <a:ext cx="634827" cy="2990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39107</a:t>
            </a: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368660"/>
              </p:ext>
            </p:extLst>
          </p:nvPr>
        </p:nvGraphicFramePr>
        <p:xfrm>
          <a:off x="4844427" y="3660768"/>
          <a:ext cx="3436493" cy="290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59" name="Прямая соединительная линия 58"/>
          <p:cNvCxnSpPr/>
          <p:nvPr/>
        </p:nvCxnSpPr>
        <p:spPr>
          <a:xfrm flipH="1" flipV="1">
            <a:off x="6062641" y="5797688"/>
            <a:ext cx="100797" cy="19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68397" y="5797687"/>
            <a:ext cx="2537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>
            <a:grpSpLocks noChangeAspect="1"/>
          </p:cNvGrpSpPr>
          <p:nvPr/>
        </p:nvGrpSpPr>
        <p:grpSpPr>
          <a:xfrm>
            <a:off x="6163438" y="4755645"/>
            <a:ext cx="859491" cy="859491"/>
            <a:chOff x="4826496" y="1815981"/>
            <a:chExt cx="1269503" cy="1269503"/>
          </a:xfrm>
        </p:grpSpPr>
        <p:sp>
          <p:nvSpPr>
            <p:cNvPr id="62" name="Овал 61"/>
            <p:cNvSpPr/>
            <p:nvPr/>
          </p:nvSpPr>
          <p:spPr>
            <a:xfrm>
              <a:off x="4826496" y="1815981"/>
              <a:ext cx="1269503" cy="126950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5012410" y="2001895"/>
              <a:ext cx="897675" cy="8976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 flipH="1">
            <a:off x="3131841" y="4355812"/>
            <a:ext cx="432047" cy="423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622930" y="5669455"/>
            <a:ext cx="500798" cy="25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28403" y="51118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uk-UA" sz="700" b="0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800" b="1" dirty="0">
                <a:solidFill>
                  <a:srgbClr val="0070C0"/>
                </a:solidFill>
                <a:latin typeface="Trebuchet MS" pitchFamily="34" charset="0"/>
              </a:rPr>
              <a:t>Інші категорії, </a:t>
            </a:r>
            <a:r>
              <a:rPr lang="uk-UA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24,9</a:t>
            </a:r>
          </a:p>
          <a:p>
            <a:pPr algn="ctr">
              <a:defRPr lang="uk-UA" sz="700" b="0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0,5 %</a:t>
            </a:r>
            <a:endParaRPr lang="uk-UA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5668397" y="3599728"/>
            <a:ext cx="2008509" cy="3146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lang="uk-UA" sz="100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0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Площа по </a:t>
            </a:r>
            <a:r>
              <a:rPr lang="uk-UA" sz="1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категоріям земель</a:t>
            </a:r>
          </a:p>
        </p:txBody>
      </p:sp>
      <p:sp>
        <p:nvSpPr>
          <p:cNvPr id="68" name="TextBox 1"/>
          <p:cNvSpPr txBox="1"/>
          <p:nvPr/>
        </p:nvSpPr>
        <p:spPr>
          <a:xfrm>
            <a:off x="6228184" y="5055347"/>
            <a:ext cx="730001" cy="2945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6723,1</a:t>
            </a: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 flipV="1">
            <a:off x="7606144" y="2852937"/>
            <a:ext cx="278224" cy="18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A08ED8B5B9A548B092F047E8621AC9" ma:contentTypeVersion="0" ma:contentTypeDescription="Створення нового документа." ma:contentTypeScope="" ma:versionID="d941d1bd86f8ff1260a31562a9178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36BA8-3DB3-4FC9-BBBA-B445E76DD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F3F7CF-B43D-4748-A0CA-848CA69228F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456235-EC42-453E-AAC3-5C02143D93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1447</Words>
  <Application>Microsoft Office PowerPoint</Application>
  <PresentationFormat>Екран (4:3)</PresentationFormat>
  <Paragraphs>274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Тема Office</vt:lpstr>
      <vt:lpstr>Звіт про роботу Департаменту земельних ресурсів у 2017 році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Розвитку велосипедного руху  у м. Вінниці  на 2013-2020 роки</dc:title>
  <dc:creator>Oleg</dc:creator>
  <cp:lastModifiedBy>Пошталюк Олександр Григорович</cp:lastModifiedBy>
  <cp:revision>406</cp:revision>
  <cp:lastPrinted>2018-04-25T16:33:00Z</cp:lastPrinted>
  <dcterms:created xsi:type="dcterms:W3CDTF">2013-04-25T06:21:29Z</dcterms:created>
  <dcterms:modified xsi:type="dcterms:W3CDTF">2020-01-29T10:12:49Z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0x0101005BA08ED8B5B9A548B092F047E8621AC9</vt:lpwstr>
  </property>
</Properties>
</file>